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theme/theme2.xml" ContentType="application/vnd.openxmlformats-officedocument.theme+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theme/theme3.xml" ContentType="application/vnd.openxmlformats-officedocument.theme+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theme/theme4.xml" ContentType="application/vnd.openxmlformats-officedocument.theme+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theme/theme5.xml" ContentType="application/vnd.openxmlformats-officedocument.theme+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theme/theme6.xml" ContentType="application/vnd.openxmlformats-officedocument.theme+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slideLayouts/slideLayout166.xml" ContentType="application/vnd.openxmlformats-officedocument.presentationml.slideLayout+xml"/>
  <Override PartName="/ppt/slideLayouts/slideLayout167.xml" ContentType="application/vnd.openxmlformats-officedocument.presentationml.slideLayout+xml"/>
  <Override PartName="/ppt/slideLayouts/slideLayout168.xml" ContentType="application/vnd.openxmlformats-officedocument.presentationml.slideLayout+xml"/>
  <Override PartName="/ppt/slideLayouts/slideLayout169.xml" ContentType="application/vnd.openxmlformats-officedocument.presentationml.slideLayout+xml"/>
  <Override PartName="/ppt/slideLayouts/slideLayout170.xml" ContentType="application/vnd.openxmlformats-officedocument.presentationml.slideLayout+xml"/>
  <Override PartName="/ppt/slideLayouts/slideLayout171.xml" ContentType="application/vnd.openxmlformats-officedocument.presentationml.slideLayout+xml"/>
  <Override PartName="/ppt/slideLayouts/slideLayout172.xml" ContentType="application/vnd.openxmlformats-officedocument.presentationml.slideLayout+xml"/>
  <Override PartName="/ppt/slideLayouts/slideLayout173.xml" ContentType="application/vnd.openxmlformats-officedocument.presentationml.slideLayout+xml"/>
  <Override PartName="/ppt/slideLayouts/slideLayout174.xml" ContentType="application/vnd.openxmlformats-officedocument.presentationml.slideLayout+xml"/>
  <Override PartName="/ppt/slideLayouts/slideLayout175.xml" ContentType="application/vnd.openxmlformats-officedocument.presentationml.slideLayout+xml"/>
  <Override PartName="/ppt/slideLayouts/slideLayout176.xml" ContentType="application/vnd.openxmlformats-officedocument.presentationml.slideLayout+xml"/>
  <Override PartName="/ppt/slideLayouts/slideLayout177.xml" ContentType="application/vnd.openxmlformats-officedocument.presentationml.slideLayout+xml"/>
  <Override PartName="/ppt/slideLayouts/slideLayout178.xml" ContentType="application/vnd.openxmlformats-officedocument.presentationml.slideLayout+xml"/>
  <Override PartName="/ppt/slideLayouts/slideLayout179.xml" ContentType="application/vnd.openxmlformats-officedocument.presentationml.slideLayout+xml"/>
  <Override PartName="/ppt/slideLayouts/slideLayout180.xml" ContentType="application/vnd.openxmlformats-officedocument.presentationml.slideLayout+xml"/>
  <Override PartName="/ppt/slideLayouts/slideLayout181.xml" ContentType="application/vnd.openxmlformats-officedocument.presentationml.slideLayout+xml"/>
  <Override PartName="/ppt/slideLayouts/slideLayout182.xml" ContentType="application/vnd.openxmlformats-officedocument.presentationml.slideLayout+xml"/>
  <Override PartName="/ppt/slideLayouts/slideLayout183.xml" ContentType="application/vnd.openxmlformats-officedocument.presentationml.slideLayout+xml"/>
  <Override PartName="/ppt/slideLayouts/slideLayout184.xml" ContentType="application/vnd.openxmlformats-officedocument.presentationml.slideLayout+xml"/>
  <Override PartName="/ppt/slideLayouts/slideLayout185.xml" ContentType="application/vnd.openxmlformats-officedocument.presentationml.slideLayout+xml"/>
  <Override PartName="/ppt/slideLayouts/slideLayout186.xml" ContentType="application/vnd.openxmlformats-officedocument.presentationml.slideLayout+xml"/>
  <Override PartName="/ppt/slideLayouts/slideLayout187.xml" ContentType="application/vnd.openxmlformats-officedocument.presentationml.slideLayout+xml"/>
  <Override PartName="/ppt/slideLayouts/slideLayout188.xml" ContentType="application/vnd.openxmlformats-officedocument.presentationml.slideLayout+xml"/>
  <Override PartName="/ppt/slideLayouts/slideLayout189.xml" ContentType="application/vnd.openxmlformats-officedocument.presentationml.slideLayout+xml"/>
  <Override PartName="/ppt/theme/theme7.xml" ContentType="application/vnd.openxmlformats-officedocument.theme+xml"/>
  <Override PartName="/ppt/theme/theme8.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88" r:id="rId2"/>
    <p:sldMasterId id="2147483716" r:id="rId3"/>
    <p:sldMasterId id="2147483744" r:id="rId4"/>
    <p:sldMasterId id="2147483772" r:id="rId5"/>
    <p:sldMasterId id="2147483800" r:id="rId6"/>
    <p:sldMasterId id="2147483828" r:id="rId7"/>
  </p:sldMasterIdLst>
  <p:notesMasterIdLst>
    <p:notesMasterId r:id="rId16"/>
  </p:notesMasterIdLst>
  <p:sldIdLst>
    <p:sldId id="256" r:id="rId8"/>
    <p:sldId id="257" r:id="rId9"/>
    <p:sldId id="258" r:id="rId10"/>
    <p:sldId id="263" r:id="rId11"/>
    <p:sldId id="259" r:id="rId12"/>
    <p:sldId id="260" r:id="rId13"/>
    <p:sldId id="261" r:id="rId14"/>
    <p:sldId id="262" r:id="rId15"/>
  </p:sldIdLst>
  <p:sldSz cx="12192000" cy="6858000"/>
  <p:notesSz cx="6858000" cy="9144000"/>
  <p:defaultTex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B71337E-75FA-4B9B-9A7F-E934AA28B0F0}" v="122" dt="2022-11-10T12:48:44.24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4660"/>
  </p:normalViewPr>
  <p:slideViewPr>
    <p:cSldViewPr snapToGrid="0">
      <p:cViewPr varScale="1">
        <p:scale>
          <a:sx n="62" d="100"/>
          <a:sy n="62" d="100"/>
        </p:scale>
        <p:origin x="828" y="5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1.xml"/><Relationship Id="rId13" Type="http://schemas.openxmlformats.org/officeDocument/2006/relationships/slide" Target="slides/slide6.xml"/><Relationship Id="rId18" Type="http://schemas.openxmlformats.org/officeDocument/2006/relationships/viewProps" Target="viewProps.xml"/><Relationship Id="rId3" Type="http://schemas.openxmlformats.org/officeDocument/2006/relationships/slideMaster" Target="slideMasters/slideMaster3.xml"/><Relationship Id="rId21" Type="http://schemas.microsoft.com/office/2015/10/relationships/revisionInfo" Target="revisionInfo.xml"/><Relationship Id="rId7" Type="http://schemas.openxmlformats.org/officeDocument/2006/relationships/slideMaster" Target="slideMasters/slideMaster7.xml"/><Relationship Id="rId12" Type="http://schemas.openxmlformats.org/officeDocument/2006/relationships/slide" Target="slides/slide5.xml"/><Relationship Id="rId17"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4.xml"/><Relationship Id="rId5" Type="http://schemas.openxmlformats.org/officeDocument/2006/relationships/slideMaster" Target="slideMasters/slideMaster5.xml"/><Relationship Id="rId15" Type="http://schemas.openxmlformats.org/officeDocument/2006/relationships/slide" Target="slides/slide8.xml"/><Relationship Id="rId10" Type="http://schemas.openxmlformats.org/officeDocument/2006/relationships/slide" Target="slides/slide3.xml"/><Relationship Id="rId19"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 Target="slides/slide2.xml"/><Relationship Id="rId14"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sv-SE" dirty="0"/>
          </a:p>
        </p:txBody>
      </p:sp>
      <p:sp>
        <p:nvSpPr>
          <p:cNvPr id="3" name="Platshållare fö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FDED46B-C624-4A49-89C6-E56292535BC3}" type="datetimeFigureOut">
              <a:rPr lang="sv-SE" smtClean="0"/>
              <a:t>2022-11-09</a:t>
            </a:fld>
            <a:endParaRPr lang="sv-SE" dirty="0"/>
          </a:p>
        </p:txBody>
      </p:sp>
      <p:sp>
        <p:nvSpPr>
          <p:cNvPr id="4" name="Platshållare för bildobjekt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sv-SE" dirty="0"/>
          </a:p>
        </p:txBody>
      </p:sp>
      <p:sp>
        <p:nvSpPr>
          <p:cNvPr id="5" name="Platshållare för anteckninga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6" name="Platshållare för sidfo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sv-SE" dirty="0"/>
          </a:p>
        </p:txBody>
      </p:sp>
      <p:sp>
        <p:nvSpPr>
          <p:cNvPr id="7" name="Platshållare för bild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A54B112-3A5D-4E2D-BCBA-894334736881}" type="slidenum">
              <a:rPr lang="sv-SE" smtClean="0"/>
              <a:t>‹#›</a:t>
            </a:fld>
            <a:endParaRPr lang="sv-SE" dirty="0"/>
          </a:p>
        </p:txBody>
      </p:sp>
    </p:spTree>
    <p:extLst>
      <p:ext uri="{BB962C8B-B14F-4D97-AF65-F5344CB8AC3E}">
        <p14:creationId xmlns:p14="http://schemas.microsoft.com/office/powerpoint/2010/main" val="417934826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Ett lokalt naturvårdsprojekt, med syfte att både inventera och sprida kunskap om fladdermöss </a:t>
            </a:r>
          </a:p>
        </p:txBody>
      </p:sp>
      <p:sp>
        <p:nvSpPr>
          <p:cNvPr id="4" name="Platshållare för bildnummer 3"/>
          <p:cNvSpPr>
            <a:spLocks noGrp="1"/>
          </p:cNvSpPr>
          <p:nvPr>
            <p:ph type="sldNum" sz="quarter" idx="5"/>
          </p:nvPr>
        </p:nvSpPr>
        <p:spPr/>
        <p:txBody>
          <a:bodyPr/>
          <a:lstStyle/>
          <a:p>
            <a:fld id="{4A54B112-3A5D-4E2D-BCBA-894334736881}" type="slidenum">
              <a:rPr lang="sv-SE" smtClean="0"/>
              <a:t>2</a:t>
            </a:fld>
            <a:endParaRPr lang="sv-SE" dirty="0"/>
          </a:p>
        </p:txBody>
      </p:sp>
    </p:spTree>
    <p:extLst>
      <p:ext uri="{BB962C8B-B14F-4D97-AF65-F5344CB8AC3E}">
        <p14:creationId xmlns:p14="http://schemas.microsoft.com/office/powerpoint/2010/main" val="155323449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Lokalerna var i förväg utvalda av projektledaren</a:t>
            </a:r>
          </a:p>
        </p:txBody>
      </p:sp>
      <p:sp>
        <p:nvSpPr>
          <p:cNvPr id="4" name="Platshållare för bildnummer 3"/>
          <p:cNvSpPr>
            <a:spLocks noGrp="1"/>
          </p:cNvSpPr>
          <p:nvPr>
            <p:ph type="sldNum" sz="quarter" idx="5"/>
          </p:nvPr>
        </p:nvSpPr>
        <p:spPr/>
        <p:txBody>
          <a:bodyPr/>
          <a:lstStyle/>
          <a:p>
            <a:fld id="{4A54B112-3A5D-4E2D-BCBA-894334736881}" type="slidenum">
              <a:rPr lang="sv-SE" smtClean="0"/>
              <a:t>3</a:t>
            </a:fld>
            <a:endParaRPr lang="sv-SE" dirty="0"/>
          </a:p>
        </p:txBody>
      </p:sp>
    </p:spTree>
    <p:extLst>
      <p:ext uri="{BB962C8B-B14F-4D97-AF65-F5344CB8AC3E}">
        <p14:creationId xmlns:p14="http://schemas.microsoft.com/office/powerpoint/2010/main" val="389290239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Varierande miljöer ex slottsparker och jordbruksmark med äldre lövträd och öppna ytor, men också äldre tätare barrblandskog på t ex Ängsö NP</a:t>
            </a:r>
          </a:p>
        </p:txBody>
      </p:sp>
      <p:sp>
        <p:nvSpPr>
          <p:cNvPr id="4" name="Platshållare för bildnummer 3"/>
          <p:cNvSpPr>
            <a:spLocks noGrp="1"/>
          </p:cNvSpPr>
          <p:nvPr>
            <p:ph type="sldNum" sz="quarter" idx="5"/>
          </p:nvPr>
        </p:nvSpPr>
        <p:spPr/>
        <p:txBody>
          <a:bodyPr/>
          <a:lstStyle/>
          <a:p>
            <a:fld id="{4A54B112-3A5D-4E2D-BCBA-894334736881}" type="slidenum">
              <a:rPr lang="sv-SE" smtClean="0"/>
              <a:t>4</a:t>
            </a:fld>
            <a:endParaRPr lang="sv-SE" dirty="0"/>
          </a:p>
        </p:txBody>
      </p:sp>
    </p:spTree>
    <p:extLst>
      <p:ext uri="{BB962C8B-B14F-4D97-AF65-F5344CB8AC3E}">
        <p14:creationId xmlns:p14="http://schemas.microsoft.com/office/powerpoint/2010/main" val="192862981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Lokalerna besöktes en kväll vardera, antingen i börja av juli eller i augusti. Manuell inventering efter solnedgång i lokalens omgivning. I Penningby slott besöktes även vind och källare.</a:t>
            </a:r>
          </a:p>
        </p:txBody>
      </p:sp>
      <p:sp>
        <p:nvSpPr>
          <p:cNvPr id="4" name="Platshållare för bildnummer 3"/>
          <p:cNvSpPr>
            <a:spLocks noGrp="1"/>
          </p:cNvSpPr>
          <p:nvPr>
            <p:ph type="sldNum" sz="quarter" idx="5"/>
          </p:nvPr>
        </p:nvSpPr>
        <p:spPr/>
        <p:txBody>
          <a:bodyPr/>
          <a:lstStyle/>
          <a:p>
            <a:fld id="{4A54B112-3A5D-4E2D-BCBA-894334736881}" type="slidenum">
              <a:rPr lang="sv-SE" smtClean="0"/>
              <a:t>5</a:t>
            </a:fld>
            <a:endParaRPr lang="sv-SE" dirty="0"/>
          </a:p>
        </p:txBody>
      </p:sp>
    </p:spTree>
    <p:extLst>
      <p:ext uri="{BB962C8B-B14F-4D97-AF65-F5344CB8AC3E}">
        <p14:creationId xmlns:p14="http://schemas.microsoft.com/office/powerpoint/2010/main" val="54002809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Överst till vänster, St brunfladdermus (liten prick) flyger högt över träden öppna ytor. Nedan vänster Dvärgpipistrell jagade i mer tät skog/mindre öppet. Vi såg även vattenfladdermus lågt över vattenytor vid några lokaler. Mittenbild överst: Brunlångöra i Penningby slott (många döda/ätna fjärilsvingar funna tidigare). Spektrogram från Dvärgpipistrell.</a:t>
            </a:r>
          </a:p>
        </p:txBody>
      </p:sp>
      <p:sp>
        <p:nvSpPr>
          <p:cNvPr id="4" name="Platshållare för bildnummer 3"/>
          <p:cNvSpPr>
            <a:spLocks noGrp="1"/>
          </p:cNvSpPr>
          <p:nvPr>
            <p:ph type="sldNum" sz="quarter" idx="5"/>
          </p:nvPr>
        </p:nvSpPr>
        <p:spPr/>
        <p:txBody>
          <a:bodyPr/>
          <a:lstStyle/>
          <a:p>
            <a:fld id="{4A54B112-3A5D-4E2D-BCBA-894334736881}" type="slidenum">
              <a:rPr lang="sv-SE" smtClean="0"/>
              <a:t>6</a:t>
            </a:fld>
            <a:endParaRPr lang="sv-SE" dirty="0"/>
          </a:p>
        </p:txBody>
      </p:sp>
    </p:spTree>
    <p:extLst>
      <p:ext uri="{BB962C8B-B14F-4D97-AF65-F5344CB8AC3E}">
        <p14:creationId xmlns:p14="http://schemas.microsoft.com/office/powerpoint/2010/main" val="372575317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Sammanställning från sommaren är 2022 ännu inte färdigställd. Några nya arter noterades som Fransfladdermus, Sydfladdermus, sydpipistrell och ev Dammfladdermus. Samt också Trollpipistrell på två lokaler vid kusten, Herräng och Ängsö NP.  Även brunlångöra registrerades 2022.</a:t>
            </a:r>
          </a:p>
        </p:txBody>
      </p:sp>
      <p:sp>
        <p:nvSpPr>
          <p:cNvPr id="4" name="Platshållare för bildnummer 3"/>
          <p:cNvSpPr>
            <a:spLocks noGrp="1"/>
          </p:cNvSpPr>
          <p:nvPr>
            <p:ph type="sldNum" sz="quarter" idx="5"/>
          </p:nvPr>
        </p:nvSpPr>
        <p:spPr/>
        <p:txBody>
          <a:bodyPr/>
          <a:lstStyle/>
          <a:p>
            <a:fld id="{4A54B112-3A5D-4E2D-BCBA-894334736881}" type="slidenum">
              <a:rPr lang="sv-SE" smtClean="0"/>
              <a:t>7</a:t>
            </a:fld>
            <a:endParaRPr lang="sv-SE" dirty="0"/>
          </a:p>
        </p:txBody>
      </p:sp>
    </p:spTree>
    <p:extLst>
      <p:ext uri="{BB962C8B-B14F-4D97-AF65-F5344CB8AC3E}">
        <p14:creationId xmlns:p14="http://schemas.microsoft.com/office/powerpoint/2010/main" val="332832601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4A54B112-3A5D-4E2D-BCBA-894334736881}" type="slidenum">
              <a:rPr lang="sv-SE" smtClean="0"/>
              <a:t>8</a:t>
            </a:fld>
            <a:endParaRPr lang="sv-SE" dirty="0"/>
          </a:p>
        </p:txBody>
      </p:sp>
    </p:spTree>
    <p:extLst>
      <p:ext uri="{BB962C8B-B14F-4D97-AF65-F5344CB8AC3E}">
        <p14:creationId xmlns:p14="http://schemas.microsoft.com/office/powerpoint/2010/main" val="210467128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0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5.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5.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3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6.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4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6.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6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7.xml"/></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6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6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7.xml"/></Relationships>
</file>

<file path=ppt/slideLayouts/_rels/slideLayout1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7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8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8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8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8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8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8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8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8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8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Rubrikbild">
    <p:spTree>
      <p:nvGrpSpPr>
        <p:cNvPr id="1" name=""/>
        <p:cNvGrpSpPr/>
        <p:nvPr/>
      </p:nvGrpSpPr>
      <p:grpSpPr>
        <a:xfrm>
          <a:off x="0" y="0"/>
          <a:ext cx="0" cy="0"/>
          <a:chOff x="0" y="0"/>
          <a:chExt cx="0" cy="0"/>
        </a:xfrm>
      </p:grpSpPr>
      <p:sp>
        <p:nvSpPr>
          <p:cNvPr id="7" name="Rektangel 6">
            <a:extLst>
              <a:ext uri="{FF2B5EF4-FFF2-40B4-BE49-F238E27FC236}">
                <a16:creationId xmlns:a16="http://schemas.microsoft.com/office/drawing/2014/main" id="{1FEFD6A9-06AE-4A66-8BF8-D0B7C5E88A0F}"/>
              </a:ext>
            </a:extLst>
          </p:cNvPr>
          <p:cNvSpPr/>
          <p:nvPr/>
        </p:nvSpPr>
        <p:spPr>
          <a:xfrm>
            <a:off x="215999" y="215998"/>
            <a:ext cx="11760001" cy="5921485"/>
          </a:xfrm>
          <a:prstGeom prst="rect">
            <a:avLst/>
          </a:prstGeom>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sv-SE" dirty="0"/>
          </a:p>
        </p:txBody>
      </p:sp>
      <p:sp>
        <p:nvSpPr>
          <p:cNvPr id="2" name="Rubrik 1">
            <a:extLst>
              <a:ext uri="{FF2B5EF4-FFF2-40B4-BE49-F238E27FC236}">
                <a16:creationId xmlns:a16="http://schemas.microsoft.com/office/drawing/2014/main" id="{55BBBBF2-582B-46CE-A6EE-C43ED03CD14E}"/>
              </a:ext>
            </a:extLst>
          </p:cNvPr>
          <p:cNvSpPr>
            <a:spLocks noGrp="1"/>
          </p:cNvSpPr>
          <p:nvPr>
            <p:ph type="ctrTitle" hasCustomPrompt="1"/>
          </p:nvPr>
        </p:nvSpPr>
        <p:spPr>
          <a:xfrm>
            <a:off x="444322" y="495835"/>
            <a:ext cx="7611457" cy="4990566"/>
          </a:xfrm>
        </p:spPr>
        <p:txBody>
          <a:bodyPr anchor="t"/>
          <a:lstStyle>
            <a:lvl1pPr algn="l">
              <a:defRPr sz="8800">
                <a:solidFill>
                  <a:schemeClr val="bg1"/>
                </a:solidFill>
              </a:defRPr>
            </a:lvl1pPr>
          </a:lstStyle>
          <a:p>
            <a:r>
              <a:rPr lang="sv-SE" dirty="0"/>
              <a:t>Klicka här för rubrik</a:t>
            </a:r>
          </a:p>
        </p:txBody>
      </p:sp>
      <p:sp>
        <p:nvSpPr>
          <p:cNvPr id="3" name="Underrubrik 2">
            <a:extLst>
              <a:ext uri="{FF2B5EF4-FFF2-40B4-BE49-F238E27FC236}">
                <a16:creationId xmlns:a16="http://schemas.microsoft.com/office/drawing/2014/main" id="{500486BF-430B-455E-A1AA-2329D940AE7B}"/>
              </a:ext>
            </a:extLst>
          </p:cNvPr>
          <p:cNvSpPr>
            <a:spLocks noGrp="1"/>
          </p:cNvSpPr>
          <p:nvPr>
            <p:ph type="subTitle" idx="1"/>
          </p:nvPr>
        </p:nvSpPr>
        <p:spPr>
          <a:xfrm>
            <a:off x="444322" y="5563984"/>
            <a:ext cx="11387677" cy="482901"/>
          </a:xfrm>
        </p:spPr>
        <p:txBody>
          <a:bodyPr/>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Klicka här för att ändra mall för underrubrikformat</a:t>
            </a:r>
          </a:p>
        </p:txBody>
      </p:sp>
      <p:sp>
        <p:nvSpPr>
          <p:cNvPr id="4" name="Platshållare för datum 3">
            <a:extLst>
              <a:ext uri="{FF2B5EF4-FFF2-40B4-BE49-F238E27FC236}">
                <a16:creationId xmlns:a16="http://schemas.microsoft.com/office/drawing/2014/main" id="{A2AEC82D-0AD9-4ECA-9D41-23AAD814097A}"/>
              </a:ext>
            </a:extLst>
          </p:cNvPr>
          <p:cNvSpPr>
            <a:spLocks noGrp="1"/>
          </p:cNvSpPr>
          <p:nvPr>
            <p:ph type="dt" sz="half" idx="10"/>
          </p:nvPr>
        </p:nvSpPr>
        <p:spPr>
          <a:xfrm>
            <a:off x="8736495" y="6356350"/>
            <a:ext cx="1511801" cy="365125"/>
          </a:xfrm>
        </p:spPr>
        <p:txBody>
          <a:bodyPr/>
          <a:lstStyle>
            <a:lvl1pPr algn="r">
              <a:defRPr/>
            </a:lvl1pPr>
          </a:lstStyle>
          <a:p>
            <a:fld id="{B84F4812-9437-47AF-A143-1DE791788690}" type="datetime1">
              <a:rPr lang="sv-SE" smtClean="0"/>
              <a:t>2022-11-09</a:t>
            </a:fld>
            <a:endParaRPr lang="sv-SE" dirty="0"/>
          </a:p>
        </p:txBody>
      </p:sp>
      <p:sp>
        <p:nvSpPr>
          <p:cNvPr id="5" name="Platshållare för sidfot 4">
            <a:extLst>
              <a:ext uri="{FF2B5EF4-FFF2-40B4-BE49-F238E27FC236}">
                <a16:creationId xmlns:a16="http://schemas.microsoft.com/office/drawing/2014/main" id="{5DD7F05E-54FB-44D0-93EE-BE97DDA26169}"/>
              </a:ext>
            </a:extLst>
          </p:cNvPr>
          <p:cNvSpPr>
            <a:spLocks noGrp="1"/>
          </p:cNvSpPr>
          <p:nvPr>
            <p:ph type="ftr" sz="quarter" idx="11"/>
          </p:nvPr>
        </p:nvSpPr>
        <p:spPr>
          <a:xfrm>
            <a:off x="928346" y="6356350"/>
            <a:ext cx="4114800" cy="365125"/>
          </a:xfrm>
        </p:spPr>
        <p:txBody>
          <a:bodyPr/>
          <a:lstStyle>
            <a:lvl1pPr algn="l">
              <a:defRPr/>
            </a:lvl1pPr>
          </a:lstStyle>
          <a:p>
            <a:endParaRPr lang="sv-SE" dirty="0"/>
          </a:p>
        </p:txBody>
      </p:sp>
      <p:sp>
        <p:nvSpPr>
          <p:cNvPr id="6" name="Platshållare för bildnummer 5">
            <a:extLst>
              <a:ext uri="{FF2B5EF4-FFF2-40B4-BE49-F238E27FC236}">
                <a16:creationId xmlns:a16="http://schemas.microsoft.com/office/drawing/2014/main" id="{63B566F6-E716-474C-A1AF-E16941855B06}"/>
              </a:ext>
            </a:extLst>
          </p:cNvPr>
          <p:cNvSpPr>
            <a:spLocks noGrp="1"/>
          </p:cNvSpPr>
          <p:nvPr>
            <p:ph type="sldNum" sz="quarter" idx="12"/>
          </p:nvPr>
        </p:nvSpPr>
        <p:spPr>
          <a:xfrm>
            <a:off x="479641" y="6356350"/>
            <a:ext cx="448705" cy="365125"/>
          </a:xfrm>
        </p:spPr>
        <p:txBody>
          <a:bodyPr/>
          <a:lstStyle/>
          <a:p>
            <a:fld id="{DF12FE26-693D-4657-8CF4-E1D4E86C9D92}" type="slidenum">
              <a:rPr lang="sv-SE" smtClean="0"/>
              <a:t>‹#›</a:t>
            </a:fld>
            <a:endParaRPr lang="sv-SE" dirty="0"/>
          </a:p>
        </p:txBody>
      </p:sp>
      <p:pic>
        <p:nvPicPr>
          <p:cNvPr id="11" name="Bildobjekt 10">
            <a:extLst>
              <a:ext uri="{FF2B5EF4-FFF2-40B4-BE49-F238E27FC236}">
                <a16:creationId xmlns:a16="http://schemas.microsoft.com/office/drawing/2014/main" id="{9D1A0C1B-9A8D-44BF-9B92-3084381E2FAB}"/>
              </a:ext>
            </a:extLst>
          </p:cNvPr>
          <p:cNvPicPr>
            <a:picLocks noChangeAspect="1"/>
          </p:cNvPicPr>
          <p:nvPr/>
        </p:nvPicPr>
        <p:blipFill rotWithShape="1">
          <a:blip r:embed="rId2">
            <a:extLst>
              <a:ext uri="{28A0092B-C50C-407E-A947-70E740481C1C}">
                <a14:useLocalDpi xmlns:a14="http://schemas.microsoft.com/office/drawing/2010/main" val="0"/>
              </a:ext>
            </a:extLst>
          </a:blip>
          <a:srcRect r="17109"/>
          <a:stretch/>
        </p:blipFill>
        <p:spPr>
          <a:xfrm>
            <a:off x="8482405" y="223128"/>
            <a:ext cx="3493595" cy="5895696"/>
          </a:xfrm>
          <a:prstGeom prst="rect">
            <a:avLst/>
          </a:prstGeom>
        </p:spPr>
      </p:pic>
    </p:spTree>
    <p:extLst>
      <p:ext uri="{BB962C8B-B14F-4D97-AF65-F5344CB8AC3E}">
        <p14:creationId xmlns:p14="http://schemas.microsoft.com/office/powerpoint/2010/main" val="291384009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Rubrik Text hö grön">
    <p:spTree>
      <p:nvGrpSpPr>
        <p:cNvPr id="1" name=""/>
        <p:cNvGrpSpPr/>
        <p:nvPr/>
      </p:nvGrpSpPr>
      <p:grpSpPr>
        <a:xfrm>
          <a:off x="0" y="0"/>
          <a:ext cx="0" cy="0"/>
          <a:chOff x="0" y="0"/>
          <a:chExt cx="0" cy="0"/>
        </a:xfrm>
      </p:grpSpPr>
      <p:sp>
        <p:nvSpPr>
          <p:cNvPr id="8" name="Rektangel 7">
            <a:extLst>
              <a:ext uri="{FF2B5EF4-FFF2-40B4-BE49-F238E27FC236}">
                <a16:creationId xmlns:a16="http://schemas.microsoft.com/office/drawing/2014/main" id="{701B5D9F-8D05-479B-86C4-3BAB7721BA0A}"/>
              </a:ext>
            </a:extLst>
          </p:cNvPr>
          <p:cNvSpPr/>
          <p:nvPr/>
        </p:nvSpPr>
        <p:spPr>
          <a:xfrm>
            <a:off x="215999" y="215998"/>
            <a:ext cx="11760001" cy="5921485"/>
          </a:xfrm>
          <a:prstGeom prst="rect">
            <a:avLst/>
          </a:prstGeom>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sv-SE" dirty="0"/>
          </a:p>
        </p:txBody>
      </p:sp>
      <p:sp>
        <p:nvSpPr>
          <p:cNvPr id="2" name="Rubrik 1">
            <a:extLst>
              <a:ext uri="{FF2B5EF4-FFF2-40B4-BE49-F238E27FC236}">
                <a16:creationId xmlns:a16="http://schemas.microsoft.com/office/drawing/2014/main" id="{A27A282D-D5F9-44AD-8A27-22E2F7E6C984}"/>
              </a:ext>
            </a:extLst>
          </p:cNvPr>
          <p:cNvSpPr>
            <a:spLocks noGrp="1"/>
          </p:cNvSpPr>
          <p:nvPr>
            <p:ph type="title" hasCustomPrompt="1"/>
          </p:nvPr>
        </p:nvSpPr>
        <p:spPr>
          <a:xfrm>
            <a:off x="479641" y="382479"/>
            <a:ext cx="5616359" cy="2124001"/>
          </a:xfrm>
        </p:spPr>
        <p:txBody>
          <a:bodyPr/>
          <a:lstStyle>
            <a:lvl1pPr>
              <a:defRPr/>
            </a:lvl1pPr>
          </a:lstStyle>
          <a:p>
            <a:r>
              <a:rPr lang="sv-SE" dirty="0"/>
              <a:t>Klicka här för rubrik</a:t>
            </a:r>
          </a:p>
        </p:txBody>
      </p:sp>
      <p:sp>
        <p:nvSpPr>
          <p:cNvPr id="3" name="Platshållare för datum 2">
            <a:extLst>
              <a:ext uri="{FF2B5EF4-FFF2-40B4-BE49-F238E27FC236}">
                <a16:creationId xmlns:a16="http://schemas.microsoft.com/office/drawing/2014/main" id="{0F41E126-777D-41A0-8237-9B9EE3E1D367}"/>
              </a:ext>
            </a:extLst>
          </p:cNvPr>
          <p:cNvSpPr>
            <a:spLocks noGrp="1"/>
          </p:cNvSpPr>
          <p:nvPr>
            <p:ph type="dt" sz="half" idx="10"/>
          </p:nvPr>
        </p:nvSpPr>
        <p:spPr/>
        <p:txBody>
          <a:bodyPr/>
          <a:lstStyle/>
          <a:p>
            <a:fld id="{7FA2211A-16CA-483E-80AC-79CAFF1422D4}" type="datetime1">
              <a:rPr lang="sv-SE" smtClean="0"/>
              <a:t>2022-11-09</a:t>
            </a:fld>
            <a:endParaRPr lang="sv-SE" dirty="0"/>
          </a:p>
        </p:txBody>
      </p:sp>
      <p:sp>
        <p:nvSpPr>
          <p:cNvPr id="4" name="Platshållare för sidfot 3">
            <a:extLst>
              <a:ext uri="{FF2B5EF4-FFF2-40B4-BE49-F238E27FC236}">
                <a16:creationId xmlns:a16="http://schemas.microsoft.com/office/drawing/2014/main" id="{D8FE15DE-B646-4255-84D6-0098588E4B1A}"/>
              </a:ext>
            </a:extLst>
          </p:cNvPr>
          <p:cNvSpPr>
            <a:spLocks noGrp="1"/>
          </p:cNvSpPr>
          <p:nvPr>
            <p:ph type="ftr" sz="quarter" idx="11"/>
          </p:nvPr>
        </p:nvSpPr>
        <p:spPr/>
        <p:txBody>
          <a:bodyPr/>
          <a:lstStyle/>
          <a:p>
            <a:endParaRPr lang="sv-SE" dirty="0"/>
          </a:p>
        </p:txBody>
      </p:sp>
      <p:sp>
        <p:nvSpPr>
          <p:cNvPr id="5" name="Platshållare för bildnummer 4">
            <a:extLst>
              <a:ext uri="{FF2B5EF4-FFF2-40B4-BE49-F238E27FC236}">
                <a16:creationId xmlns:a16="http://schemas.microsoft.com/office/drawing/2014/main" id="{9385BCC0-75B6-4222-B8AB-6D59C7C4E892}"/>
              </a:ext>
            </a:extLst>
          </p:cNvPr>
          <p:cNvSpPr>
            <a:spLocks noGrp="1"/>
          </p:cNvSpPr>
          <p:nvPr>
            <p:ph type="sldNum" sz="quarter" idx="12"/>
          </p:nvPr>
        </p:nvSpPr>
        <p:spPr/>
        <p:txBody>
          <a:bodyPr/>
          <a:lstStyle/>
          <a:p>
            <a:fld id="{DF12FE26-693D-4657-8CF4-E1D4E86C9D92}" type="slidenum">
              <a:rPr lang="sv-SE" smtClean="0"/>
              <a:t>‹#›</a:t>
            </a:fld>
            <a:endParaRPr lang="sv-SE" dirty="0"/>
          </a:p>
        </p:txBody>
      </p:sp>
      <p:sp>
        <p:nvSpPr>
          <p:cNvPr id="7" name="Platshållare för text 6">
            <a:extLst>
              <a:ext uri="{FF2B5EF4-FFF2-40B4-BE49-F238E27FC236}">
                <a16:creationId xmlns:a16="http://schemas.microsoft.com/office/drawing/2014/main" id="{0D1F66BE-5252-408F-A4C1-B3D98A848D4C}"/>
              </a:ext>
            </a:extLst>
          </p:cNvPr>
          <p:cNvSpPr>
            <a:spLocks noGrp="1"/>
          </p:cNvSpPr>
          <p:nvPr>
            <p:ph type="body" sz="quarter" idx="13"/>
          </p:nvPr>
        </p:nvSpPr>
        <p:spPr>
          <a:xfrm>
            <a:off x="7956707" y="1969129"/>
            <a:ext cx="3912020" cy="3725697"/>
          </a:xfrm>
        </p:spPr>
        <p:txBody>
          <a:bodyPr/>
          <a:lstStyle>
            <a:lvl1pPr marL="0" indent="0">
              <a:buFontTx/>
              <a:buNone/>
              <a:defRPr sz="2000"/>
            </a:lvl1pPr>
            <a:lvl2pPr marL="457200" indent="0">
              <a:buFontTx/>
              <a:buNone/>
              <a:defRPr sz="1800"/>
            </a:lvl2pPr>
            <a:lvl3pPr marL="914400" indent="0">
              <a:buFontTx/>
              <a:buNone/>
              <a:defRPr sz="1600"/>
            </a:lvl3pPr>
            <a:lvl4pPr marL="1371600" indent="0">
              <a:buFontTx/>
              <a:buNone/>
              <a:defRPr sz="1600"/>
            </a:lvl4pPr>
            <a:lvl5pPr marL="1828800" indent="0">
              <a:buFontTx/>
              <a:buNone/>
              <a:defRPr sz="1600"/>
            </a:lvl5pPr>
          </a:lstStyle>
          <a:p>
            <a:pPr lvl="0"/>
            <a:r>
              <a:rPr lang="sv-SE"/>
              <a:t>Klicka här för att ändra format på bakgrundstexten</a:t>
            </a:r>
          </a:p>
        </p:txBody>
      </p:sp>
    </p:spTree>
    <p:extLst>
      <p:ext uri="{BB962C8B-B14F-4D97-AF65-F5344CB8AC3E}">
        <p14:creationId xmlns:p14="http://schemas.microsoft.com/office/powerpoint/2010/main" val="1105289940"/>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preserve="1">
  <p:cSld name="Rubrik 2 Bilder Multi text">
    <p:spTree>
      <p:nvGrpSpPr>
        <p:cNvPr id="1" name=""/>
        <p:cNvGrpSpPr/>
        <p:nvPr/>
      </p:nvGrpSpPr>
      <p:grpSpPr>
        <a:xfrm>
          <a:off x="0" y="0"/>
          <a:ext cx="0" cy="0"/>
          <a:chOff x="0" y="0"/>
          <a:chExt cx="0" cy="0"/>
        </a:xfrm>
      </p:grpSpPr>
      <p:sp>
        <p:nvSpPr>
          <p:cNvPr id="3" name="Rektangel 2">
            <a:extLst>
              <a:ext uri="{FF2B5EF4-FFF2-40B4-BE49-F238E27FC236}">
                <a16:creationId xmlns:a16="http://schemas.microsoft.com/office/drawing/2014/main" id="{5E5132E9-0730-40A6-B557-804382A5B646}"/>
              </a:ext>
            </a:extLst>
          </p:cNvPr>
          <p:cNvSpPr/>
          <p:nvPr/>
        </p:nvSpPr>
        <p:spPr>
          <a:xfrm>
            <a:off x="8201324" y="2046078"/>
            <a:ext cx="3776401" cy="4090121"/>
          </a:xfrm>
          <a:prstGeom prst="rect">
            <a:avLst/>
          </a:prstGeom>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dirty="0">
              <a:ln>
                <a:noFill/>
              </a:ln>
              <a:solidFill>
                <a:prstClr val="white"/>
              </a:solidFill>
              <a:effectLst/>
              <a:uLnTx/>
              <a:uFillTx/>
              <a:latin typeface="Arial"/>
              <a:ea typeface="+mn-ea"/>
              <a:cs typeface="+mn-cs"/>
            </a:endParaRPr>
          </a:p>
        </p:txBody>
      </p:sp>
      <p:sp>
        <p:nvSpPr>
          <p:cNvPr id="2" name="Rubrik 1">
            <a:extLst>
              <a:ext uri="{FF2B5EF4-FFF2-40B4-BE49-F238E27FC236}">
                <a16:creationId xmlns:a16="http://schemas.microsoft.com/office/drawing/2014/main" id="{9F8FF724-E49B-4704-9C98-90B00DD5AF12}"/>
              </a:ext>
            </a:extLst>
          </p:cNvPr>
          <p:cNvSpPr>
            <a:spLocks noGrp="1"/>
          </p:cNvSpPr>
          <p:nvPr>
            <p:ph type="title" hasCustomPrompt="1"/>
          </p:nvPr>
        </p:nvSpPr>
        <p:spPr>
          <a:xfrm>
            <a:off x="479640" y="382479"/>
            <a:ext cx="5623962" cy="1606659"/>
          </a:xfrm>
        </p:spPr>
        <p:txBody>
          <a:bodyPr/>
          <a:lstStyle>
            <a:lvl1pPr>
              <a:defRPr/>
            </a:lvl1pPr>
          </a:lstStyle>
          <a:p>
            <a:r>
              <a:rPr lang="sv-SE" dirty="0"/>
              <a:t>Klicka här för rubrik</a:t>
            </a:r>
          </a:p>
        </p:txBody>
      </p:sp>
      <p:sp>
        <p:nvSpPr>
          <p:cNvPr id="5" name="Platshållare för datum 4">
            <a:extLst>
              <a:ext uri="{FF2B5EF4-FFF2-40B4-BE49-F238E27FC236}">
                <a16:creationId xmlns:a16="http://schemas.microsoft.com/office/drawing/2014/main" id="{3B336E3A-4F5D-4A20-8031-79061612051D}"/>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E7CC0DD2-EB4D-4BC9-BC0E-A8F0C1C0F034}" type="datetime1">
              <a:rPr kumimoji="0" lang="sv-SE" sz="1200" b="0" i="0" u="none" strike="noStrike" kern="1200" cap="none" spc="0" normalizeH="0" baseline="0" noProof="0" smtClean="0">
                <a:ln>
                  <a:noFill/>
                </a:ln>
                <a:solidFill>
                  <a:prstClr val="black">
                    <a:tint val="75000"/>
                  </a:prstClr>
                </a:solidFill>
                <a:effectLst/>
                <a:uLnTx/>
                <a:uFillTx/>
                <a:latin typeface="Arial"/>
                <a:ea typeface="+mn-ea"/>
                <a:cs typeface="+mn-cs"/>
              </a:rPr>
              <a:t>2022-11-09</a:t>
            </a:fld>
            <a:endParaRPr kumimoji="0" lang="sv-SE" sz="1200" b="0" i="0" u="none" strike="noStrike" kern="1200" cap="none" spc="0" normalizeH="0" baseline="0" noProof="0" dirty="0">
              <a:ln>
                <a:noFill/>
              </a:ln>
              <a:solidFill>
                <a:prstClr val="black">
                  <a:tint val="75000"/>
                </a:prstClr>
              </a:solidFill>
              <a:effectLst/>
              <a:uLnTx/>
              <a:uFillTx/>
              <a:latin typeface="Arial"/>
              <a:ea typeface="+mn-ea"/>
              <a:cs typeface="+mn-cs"/>
            </a:endParaRPr>
          </a:p>
        </p:txBody>
      </p:sp>
      <p:sp>
        <p:nvSpPr>
          <p:cNvPr id="6" name="Platshållare för sidfot 5">
            <a:extLst>
              <a:ext uri="{FF2B5EF4-FFF2-40B4-BE49-F238E27FC236}">
                <a16:creationId xmlns:a16="http://schemas.microsoft.com/office/drawing/2014/main" id="{550FFDF2-D867-4E53-8AAC-444DD30952FB}"/>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200" b="0" i="0" u="none" strike="noStrike" kern="1200" cap="none" spc="0" normalizeH="0" baseline="0" noProof="0" dirty="0">
              <a:ln>
                <a:noFill/>
              </a:ln>
              <a:solidFill>
                <a:prstClr val="black">
                  <a:tint val="75000"/>
                </a:prstClr>
              </a:solidFill>
              <a:effectLst/>
              <a:uLnTx/>
              <a:uFillTx/>
              <a:latin typeface="Arial"/>
              <a:ea typeface="+mn-ea"/>
              <a:cs typeface="+mn-cs"/>
            </a:endParaRPr>
          </a:p>
        </p:txBody>
      </p:sp>
      <p:sp>
        <p:nvSpPr>
          <p:cNvPr id="7" name="Platshållare för bildnummer 6">
            <a:extLst>
              <a:ext uri="{FF2B5EF4-FFF2-40B4-BE49-F238E27FC236}">
                <a16:creationId xmlns:a16="http://schemas.microsoft.com/office/drawing/2014/main" id="{96C34A88-0CA2-42B6-84DB-A048521252C5}"/>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465F0E0-B5C3-4CD1-92D9-1861807167C1}" type="slidenum">
              <a:rPr kumimoji="0" lang="sv-SE" sz="1200" b="0" i="0" u="none" strike="noStrike" kern="1200" cap="none" spc="0" normalizeH="0" baseline="0" noProof="0" smtClean="0">
                <a:ln>
                  <a:noFill/>
                </a:ln>
                <a:solidFill>
                  <a:prstClr val="black">
                    <a:tint val="75000"/>
                  </a:prstClr>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sv-SE" sz="1200" b="0" i="0" u="none" strike="noStrike" kern="1200" cap="none" spc="0" normalizeH="0" baseline="0" noProof="0" dirty="0">
              <a:ln>
                <a:noFill/>
              </a:ln>
              <a:solidFill>
                <a:prstClr val="black">
                  <a:tint val="75000"/>
                </a:prstClr>
              </a:solidFill>
              <a:effectLst/>
              <a:uLnTx/>
              <a:uFillTx/>
              <a:latin typeface="Arial"/>
              <a:ea typeface="+mn-ea"/>
              <a:cs typeface="+mn-cs"/>
            </a:endParaRPr>
          </a:p>
        </p:txBody>
      </p:sp>
      <p:sp>
        <p:nvSpPr>
          <p:cNvPr id="8" name="Platshållare för bild 8">
            <a:extLst>
              <a:ext uri="{FF2B5EF4-FFF2-40B4-BE49-F238E27FC236}">
                <a16:creationId xmlns:a16="http://schemas.microsoft.com/office/drawing/2014/main" id="{12619720-8989-44FC-8D94-278B920DBDB7}"/>
              </a:ext>
            </a:extLst>
          </p:cNvPr>
          <p:cNvSpPr>
            <a:spLocks noGrp="1"/>
          </p:cNvSpPr>
          <p:nvPr>
            <p:ph type="pic" sz="quarter" idx="14" hasCustomPrompt="1"/>
          </p:nvPr>
        </p:nvSpPr>
        <p:spPr>
          <a:xfrm>
            <a:off x="4208400" y="2046287"/>
            <a:ext cx="3776400" cy="4089859"/>
          </a:xfrm>
          <a:solidFill>
            <a:schemeClr val="bg1">
              <a:lumMod val="75000"/>
            </a:schemeClr>
          </a:solidFill>
        </p:spPr>
        <p:txBody>
          <a:bodyPr lIns="360000" tIns="252000"/>
          <a:lstStyle>
            <a:lvl1pPr marL="0" marR="0" indent="0" algn="ctr" defTabSz="914400" rtl="0" eaLnBrk="1" fontAlgn="auto" latinLnBrk="0" hangingPunct="1">
              <a:lnSpc>
                <a:spcPct val="90000"/>
              </a:lnSpc>
              <a:spcBef>
                <a:spcPts val="1000"/>
              </a:spcBef>
              <a:spcAft>
                <a:spcPts val="0"/>
              </a:spcAft>
              <a:buClrTx/>
              <a:buSzTx/>
              <a:buFontTx/>
              <a:buNone/>
              <a:tabLst/>
              <a:defRPr sz="1400"/>
            </a:lvl1pPr>
          </a:lstStyle>
          <a:p>
            <a:pPr marL="0" marR="0" lvl="0" indent="0" algn="ctr" defTabSz="914400" rtl="0" eaLnBrk="1" fontAlgn="auto" latinLnBrk="0" hangingPunct="1">
              <a:lnSpc>
                <a:spcPct val="90000"/>
              </a:lnSpc>
              <a:spcBef>
                <a:spcPts val="1000"/>
              </a:spcBef>
              <a:spcAft>
                <a:spcPts val="0"/>
              </a:spcAft>
              <a:buClrTx/>
              <a:buSzTx/>
              <a:buFontTx/>
              <a:buNone/>
              <a:tabLst/>
              <a:defRPr/>
            </a:pPr>
            <a:r>
              <a:rPr lang="sv-SE" dirty="0"/>
              <a:t>Klicka på ikonen för att infoga bild</a:t>
            </a:r>
          </a:p>
          <a:p>
            <a:endParaRPr lang="sv-SE" dirty="0"/>
          </a:p>
        </p:txBody>
      </p:sp>
      <p:sp>
        <p:nvSpPr>
          <p:cNvPr id="10" name="Platshållare för bild 8">
            <a:extLst>
              <a:ext uri="{FF2B5EF4-FFF2-40B4-BE49-F238E27FC236}">
                <a16:creationId xmlns:a16="http://schemas.microsoft.com/office/drawing/2014/main" id="{05DA0D78-FDE1-43D1-857B-4C0F0D0D1BFD}"/>
              </a:ext>
            </a:extLst>
          </p:cNvPr>
          <p:cNvSpPr>
            <a:spLocks noGrp="1"/>
          </p:cNvSpPr>
          <p:nvPr>
            <p:ph type="pic" sz="quarter" idx="15" hasCustomPrompt="1"/>
          </p:nvPr>
        </p:nvSpPr>
        <p:spPr>
          <a:xfrm>
            <a:off x="226342" y="2045869"/>
            <a:ext cx="3776400" cy="4092130"/>
          </a:xfrm>
          <a:solidFill>
            <a:schemeClr val="bg1">
              <a:lumMod val="75000"/>
            </a:schemeClr>
          </a:solidFill>
        </p:spPr>
        <p:txBody>
          <a:bodyPr lIns="360000" tIns="252000"/>
          <a:lstStyle>
            <a:lvl1pPr marL="0" marR="0" indent="0" algn="ctr" defTabSz="914400" rtl="0" eaLnBrk="1" fontAlgn="auto" latinLnBrk="0" hangingPunct="1">
              <a:lnSpc>
                <a:spcPct val="90000"/>
              </a:lnSpc>
              <a:spcBef>
                <a:spcPts val="1000"/>
              </a:spcBef>
              <a:spcAft>
                <a:spcPts val="0"/>
              </a:spcAft>
              <a:buClrTx/>
              <a:buSzTx/>
              <a:buFontTx/>
              <a:buNone/>
              <a:tabLst/>
              <a:defRPr sz="1400"/>
            </a:lvl1pPr>
          </a:lstStyle>
          <a:p>
            <a:pPr marL="0" marR="0" lvl="0" indent="0" algn="ctr" defTabSz="914400" rtl="0" eaLnBrk="1" fontAlgn="auto" latinLnBrk="0" hangingPunct="1">
              <a:lnSpc>
                <a:spcPct val="90000"/>
              </a:lnSpc>
              <a:spcBef>
                <a:spcPts val="1000"/>
              </a:spcBef>
              <a:spcAft>
                <a:spcPts val="0"/>
              </a:spcAft>
              <a:buClrTx/>
              <a:buSzTx/>
              <a:buFontTx/>
              <a:buNone/>
              <a:tabLst/>
              <a:defRPr/>
            </a:pPr>
            <a:r>
              <a:rPr lang="sv-SE" dirty="0"/>
              <a:t>Klicka på ikonen för att infoga bild</a:t>
            </a:r>
          </a:p>
          <a:p>
            <a:endParaRPr lang="sv-SE" dirty="0"/>
          </a:p>
        </p:txBody>
      </p:sp>
      <p:sp>
        <p:nvSpPr>
          <p:cNvPr id="4" name="Platshållare för innehåll 3">
            <a:extLst>
              <a:ext uri="{FF2B5EF4-FFF2-40B4-BE49-F238E27FC236}">
                <a16:creationId xmlns:a16="http://schemas.microsoft.com/office/drawing/2014/main" id="{711270A0-0B55-4581-B570-39ABC56C4166}"/>
              </a:ext>
            </a:extLst>
          </p:cNvPr>
          <p:cNvSpPr>
            <a:spLocks noGrp="1"/>
          </p:cNvSpPr>
          <p:nvPr>
            <p:ph sz="quarter" idx="16"/>
          </p:nvPr>
        </p:nvSpPr>
        <p:spPr>
          <a:xfrm>
            <a:off x="8201324" y="2046078"/>
            <a:ext cx="3776401" cy="4090121"/>
          </a:xfrm>
          <a:noFill/>
        </p:spPr>
        <p:txBody>
          <a:bodyPr lIns="216000" tIns="180000"/>
          <a:lstStyle>
            <a:lvl1pPr marL="0" indent="0">
              <a:buFontTx/>
              <a:buNone/>
              <a:defRPr sz="2000">
                <a:solidFill>
                  <a:schemeClr val="bg1"/>
                </a:solidFill>
              </a:defRPr>
            </a:lvl1pPr>
          </a:lstStyle>
          <a:p>
            <a:pPr lvl="0"/>
            <a:r>
              <a:rPr lang="sv-SE"/>
              <a:t>Redigera format för bakgrundstext</a:t>
            </a:r>
          </a:p>
        </p:txBody>
      </p:sp>
    </p:spTree>
    <p:extLst>
      <p:ext uri="{BB962C8B-B14F-4D97-AF65-F5344CB8AC3E}">
        <p14:creationId xmlns:p14="http://schemas.microsoft.com/office/powerpoint/2010/main" val="517602724"/>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preserve="1">
  <p:cSld name="Rubrik 1 Bild Multi text">
    <p:spTree>
      <p:nvGrpSpPr>
        <p:cNvPr id="1" name=""/>
        <p:cNvGrpSpPr/>
        <p:nvPr/>
      </p:nvGrpSpPr>
      <p:grpSpPr>
        <a:xfrm>
          <a:off x="0" y="0"/>
          <a:ext cx="0" cy="0"/>
          <a:chOff x="0" y="0"/>
          <a:chExt cx="0" cy="0"/>
        </a:xfrm>
      </p:grpSpPr>
      <p:sp>
        <p:nvSpPr>
          <p:cNvPr id="8" name="Rektangel 7">
            <a:extLst>
              <a:ext uri="{FF2B5EF4-FFF2-40B4-BE49-F238E27FC236}">
                <a16:creationId xmlns:a16="http://schemas.microsoft.com/office/drawing/2014/main" id="{5D4744B3-B0B0-4BD6-AFDE-3AC1527FC450}"/>
              </a:ext>
            </a:extLst>
          </p:cNvPr>
          <p:cNvSpPr/>
          <p:nvPr/>
        </p:nvSpPr>
        <p:spPr>
          <a:xfrm>
            <a:off x="4208400" y="2045870"/>
            <a:ext cx="7772893" cy="4089600"/>
          </a:xfrm>
          <a:prstGeom prst="rect">
            <a:avLst/>
          </a:prstGeom>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dirty="0">
              <a:ln>
                <a:noFill/>
              </a:ln>
              <a:solidFill>
                <a:prstClr val="white"/>
              </a:solidFill>
              <a:effectLst/>
              <a:uLnTx/>
              <a:uFillTx/>
              <a:latin typeface="Arial"/>
              <a:ea typeface="+mn-ea"/>
              <a:cs typeface="+mn-cs"/>
            </a:endParaRPr>
          </a:p>
        </p:txBody>
      </p:sp>
      <p:sp>
        <p:nvSpPr>
          <p:cNvPr id="9" name="Platshållare för bild 8">
            <a:extLst>
              <a:ext uri="{FF2B5EF4-FFF2-40B4-BE49-F238E27FC236}">
                <a16:creationId xmlns:a16="http://schemas.microsoft.com/office/drawing/2014/main" id="{4F2F6A57-7EA2-47DD-A2ED-D38487DF8B9A}"/>
              </a:ext>
            </a:extLst>
          </p:cNvPr>
          <p:cNvSpPr>
            <a:spLocks noGrp="1"/>
          </p:cNvSpPr>
          <p:nvPr>
            <p:ph type="pic" sz="quarter" idx="13" hasCustomPrompt="1"/>
          </p:nvPr>
        </p:nvSpPr>
        <p:spPr>
          <a:xfrm>
            <a:off x="226343" y="2045869"/>
            <a:ext cx="3776400" cy="4092130"/>
          </a:xfrm>
          <a:solidFill>
            <a:schemeClr val="bg1">
              <a:lumMod val="75000"/>
            </a:schemeClr>
          </a:solidFill>
        </p:spPr>
        <p:txBody>
          <a:bodyPr lIns="360000" tIns="252000"/>
          <a:lstStyle>
            <a:lvl1pPr marL="0" marR="0" indent="0" algn="ctr" defTabSz="914400" rtl="0" eaLnBrk="1" fontAlgn="auto" latinLnBrk="0" hangingPunct="1">
              <a:lnSpc>
                <a:spcPct val="90000"/>
              </a:lnSpc>
              <a:spcBef>
                <a:spcPts val="1000"/>
              </a:spcBef>
              <a:spcAft>
                <a:spcPts val="0"/>
              </a:spcAft>
              <a:buClrTx/>
              <a:buSzTx/>
              <a:buFontTx/>
              <a:buNone/>
              <a:tabLst/>
              <a:defRPr sz="1400"/>
            </a:lvl1pPr>
          </a:lstStyle>
          <a:p>
            <a:pPr marL="0" marR="0" lvl="0" indent="0" algn="ctr" defTabSz="914400" rtl="0" eaLnBrk="1" fontAlgn="auto" latinLnBrk="0" hangingPunct="1">
              <a:lnSpc>
                <a:spcPct val="90000"/>
              </a:lnSpc>
              <a:spcBef>
                <a:spcPts val="1000"/>
              </a:spcBef>
              <a:spcAft>
                <a:spcPts val="0"/>
              </a:spcAft>
              <a:buClrTx/>
              <a:buSzTx/>
              <a:buFontTx/>
              <a:buNone/>
              <a:tabLst/>
              <a:defRPr/>
            </a:pPr>
            <a:r>
              <a:rPr lang="sv-SE" dirty="0"/>
              <a:t>Klicka på ikonen för att infoga bild</a:t>
            </a:r>
          </a:p>
          <a:p>
            <a:endParaRPr lang="sv-SE" dirty="0"/>
          </a:p>
        </p:txBody>
      </p:sp>
      <p:sp>
        <p:nvSpPr>
          <p:cNvPr id="2" name="Rubrik 1">
            <a:extLst>
              <a:ext uri="{FF2B5EF4-FFF2-40B4-BE49-F238E27FC236}">
                <a16:creationId xmlns:a16="http://schemas.microsoft.com/office/drawing/2014/main" id="{9F8FF724-E49B-4704-9C98-90B00DD5AF12}"/>
              </a:ext>
            </a:extLst>
          </p:cNvPr>
          <p:cNvSpPr>
            <a:spLocks noGrp="1"/>
          </p:cNvSpPr>
          <p:nvPr>
            <p:ph type="title" hasCustomPrompt="1"/>
          </p:nvPr>
        </p:nvSpPr>
        <p:spPr>
          <a:xfrm>
            <a:off x="479640" y="382479"/>
            <a:ext cx="5623962" cy="1606659"/>
          </a:xfrm>
        </p:spPr>
        <p:txBody>
          <a:bodyPr/>
          <a:lstStyle>
            <a:lvl1pPr>
              <a:defRPr/>
            </a:lvl1pPr>
          </a:lstStyle>
          <a:p>
            <a:r>
              <a:rPr lang="sv-SE" dirty="0"/>
              <a:t>Klicka här för rubrik</a:t>
            </a:r>
          </a:p>
        </p:txBody>
      </p:sp>
      <p:sp>
        <p:nvSpPr>
          <p:cNvPr id="5" name="Platshållare för datum 4">
            <a:extLst>
              <a:ext uri="{FF2B5EF4-FFF2-40B4-BE49-F238E27FC236}">
                <a16:creationId xmlns:a16="http://schemas.microsoft.com/office/drawing/2014/main" id="{3B336E3A-4F5D-4A20-8031-79061612051D}"/>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0C1F26A-AEA5-48AC-92EB-79F39D815A13}" type="datetime1">
              <a:rPr kumimoji="0" lang="sv-SE" sz="1200" b="0" i="0" u="none" strike="noStrike" kern="1200" cap="none" spc="0" normalizeH="0" baseline="0" noProof="0" smtClean="0">
                <a:ln>
                  <a:noFill/>
                </a:ln>
                <a:solidFill>
                  <a:prstClr val="black">
                    <a:tint val="75000"/>
                  </a:prstClr>
                </a:solidFill>
                <a:effectLst/>
                <a:uLnTx/>
                <a:uFillTx/>
                <a:latin typeface="Arial"/>
                <a:ea typeface="+mn-ea"/>
                <a:cs typeface="+mn-cs"/>
              </a:rPr>
              <a:t>2022-11-09</a:t>
            </a:fld>
            <a:endParaRPr kumimoji="0" lang="sv-SE" sz="1200" b="0" i="0" u="none" strike="noStrike" kern="1200" cap="none" spc="0" normalizeH="0" baseline="0" noProof="0" dirty="0">
              <a:ln>
                <a:noFill/>
              </a:ln>
              <a:solidFill>
                <a:prstClr val="black">
                  <a:tint val="75000"/>
                </a:prstClr>
              </a:solidFill>
              <a:effectLst/>
              <a:uLnTx/>
              <a:uFillTx/>
              <a:latin typeface="Arial"/>
              <a:ea typeface="+mn-ea"/>
              <a:cs typeface="+mn-cs"/>
            </a:endParaRPr>
          </a:p>
        </p:txBody>
      </p:sp>
      <p:sp>
        <p:nvSpPr>
          <p:cNvPr id="6" name="Platshållare för sidfot 5">
            <a:extLst>
              <a:ext uri="{FF2B5EF4-FFF2-40B4-BE49-F238E27FC236}">
                <a16:creationId xmlns:a16="http://schemas.microsoft.com/office/drawing/2014/main" id="{550FFDF2-D867-4E53-8AAC-444DD30952FB}"/>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200" b="0" i="0" u="none" strike="noStrike" kern="1200" cap="none" spc="0" normalizeH="0" baseline="0" noProof="0" dirty="0">
              <a:ln>
                <a:noFill/>
              </a:ln>
              <a:solidFill>
                <a:prstClr val="black">
                  <a:tint val="75000"/>
                </a:prstClr>
              </a:solidFill>
              <a:effectLst/>
              <a:uLnTx/>
              <a:uFillTx/>
              <a:latin typeface="Arial"/>
              <a:ea typeface="+mn-ea"/>
              <a:cs typeface="+mn-cs"/>
            </a:endParaRPr>
          </a:p>
        </p:txBody>
      </p:sp>
      <p:sp>
        <p:nvSpPr>
          <p:cNvPr id="7" name="Platshållare för bildnummer 6">
            <a:extLst>
              <a:ext uri="{FF2B5EF4-FFF2-40B4-BE49-F238E27FC236}">
                <a16:creationId xmlns:a16="http://schemas.microsoft.com/office/drawing/2014/main" id="{96C34A88-0CA2-42B6-84DB-A048521252C5}"/>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465F0E0-B5C3-4CD1-92D9-1861807167C1}" type="slidenum">
              <a:rPr kumimoji="0" lang="sv-SE" sz="1200" b="0" i="0" u="none" strike="noStrike" kern="1200" cap="none" spc="0" normalizeH="0" baseline="0" noProof="0" smtClean="0">
                <a:ln>
                  <a:noFill/>
                </a:ln>
                <a:solidFill>
                  <a:prstClr val="black">
                    <a:tint val="75000"/>
                  </a:prstClr>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sv-SE" sz="1200" b="0" i="0" u="none" strike="noStrike" kern="1200" cap="none" spc="0" normalizeH="0" baseline="0" noProof="0" dirty="0">
              <a:ln>
                <a:noFill/>
              </a:ln>
              <a:solidFill>
                <a:prstClr val="black">
                  <a:tint val="75000"/>
                </a:prstClr>
              </a:solidFill>
              <a:effectLst/>
              <a:uLnTx/>
              <a:uFillTx/>
              <a:latin typeface="Arial"/>
              <a:ea typeface="+mn-ea"/>
              <a:cs typeface="+mn-cs"/>
            </a:endParaRPr>
          </a:p>
        </p:txBody>
      </p:sp>
      <p:sp>
        <p:nvSpPr>
          <p:cNvPr id="4" name="Platshållare för innehåll 3">
            <a:extLst>
              <a:ext uri="{FF2B5EF4-FFF2-40B4-BE49-F238E27FC236}">
                <a16:creationId xmlns:a16="http://schemas.microsoft.com/office/drawing/2014/main" id="{07F7D97E-9556-4C81-AC9E-146200EE768A}"/>
              </a:ext>
            </a:extLst>
          </p:cNvPr>
          <p:cNvSpPr>
            <a:spLocks noGrp="1"/>
          </p:cNvSpPr>
          <p:nvPr>
            <p:ph sz="quarter" idx="14"/>
          </p:nvPr>
        </p:nvSpPr>
        <p:spPr>
          <a:xfrm>
            <a:off x="4208400" y="2045870"/>
            <a:ext cx="7772893" cy="4089600"/>
          </a:xfrm>
          <a:noFill/>
          <a:ln>
            <a:noFill/>
          </a:ln>
        </p:spPr>
        <p:txBody>
          <a:bodyPr lIns="216000" tIns="180000"/>
          <a:lstStyle>
            <a:lvl1pPr marL="0" indent="0">
              <a:buFontTx/>
              <a:buNone/>
              <a:defRPr sz="2000">
                <a:solidFill>
                  <a:schemeClr val="bg1"/>
                </a:solidFill>
              </a:defRPr>
            </a:lvl1pPr>
          </a:lstStyle>
          <a:p>
            <a:pPr lvl="0"/>
            <a:r>
              <a:rPr lang="sv-SE"/>
              <a:t>Redigera format för bakgrundstext</a:t>
            </a:r>
          </a:p>
        </p:txBody>
      </p:sp>
    </p:spTree>
    <p:extLst>
      <p:ext uri="{BB962C8B-B14F-4D97-AF65-F5344CB8AC3E}">
        <p14:creationId xmlns:p14="http://schemas.microsoft.com/office/powerpoint/2010/main" val="3576214050"/>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preserve="1">
  <p:cSld name="Rubrik Multi text">
    <p:spTree>
      <p:nvGrpSpPr>
        <p:cNvPr id="1" name=""/>
        <p:cNvGrpSpPr/>
        <p:nvPr/>
      </p:nvGrpSpPr>
      <p:grpSpPr>
        <a:xfrm>
          <a:off x="0" y="0"/>
          <a:ext cx="0" cy="0"/>
          <a:chOff x="0" y="0"/>
          <a:chExt cx="0" cy="0"/>
        </a:xfrm>
      </p:grpSpPr>
      <p:sp>
        <p:nvSpPr>
          <p:cNvPr id="8" name="Rektangel 7">
            <a:extLst>
              <a:ext uri="{FF2B5EF4-FFF2-40B4-BE49-F238E27FC236}">
                <a16:creationId xmlns:a16="http://schemas.microsoft.com/office/drawing/2014/main" id="{3F9B6523-9319-47EE-BA0E-11B95600951D}"/>
              </a:ext>
            </a:extLst>
          </p:cNvPr>
          <p:cNvSpPr/>
          <p:nvPr/>
        </p:nvSpPr>
        <p:spPr>
          <a:xfrm>
            <a:off x="226343" y="2045870"/>
            <a:ext cx="11754951" cy="4089600"/>
          </a:xfrm>
          <a:prstGeom prst="rect">
            <a:avLst/>
          </a:prstGeom>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dirty="0">
              <a:ln>
                <a:noFill/>
              </a:ln>
              <a:solidFill>
                <a:prstClr val="white"/>
              </a:solidFill>
              <a:effectLst/>
              <a:uLnTx/>
              <a:uFillTx/>
              <a:latin typeface="Arial"/>
              <a:ea typeface="+mn-ea"/>
              <a:cs typeface="+mn-cs"/>
            </a:endParaRPr>
          </a:p>
        </p:txBody>
      </p:sp>
      <p:sp>
        <p:nvSpPr>
          <p:cNvPr id="2" name="Rubrik 1">
            <a:extLst>
              <a:ext uri="{FF2B5EF4-FFF2-40B4-BE49-F238E27FC236}">
                <a16:creationId xmlns:a16="http://schemas.microsoft.com/office/drawing/2014/main" id="{9F8FF724-E49B-4704-9C98-90B00DD5AF12}"/>
              </a:ext>
            </a:extLst>
          </p:cNvPr>
          <p:cNvSpPr>
            <a:spLocks noGrp="1"/>
          </p:cNvSpPr>
          <p:nvPr>
            <p:ph type="title" hasCustomPrompt="1"/>
          </p:nvPr>
        </p:nvSpPr>
        <p:spPr>
          <a:xfrm>
            <a:off x="479640" y="382479"/>
            <a:ext cx="5623962" cy="1606659"/>
          </a:xfrm>
        </p:spPr>
        <p:txBody>
          <a:bodyPr/>
          <a:lstStyle>
            <a:lvl1pPr>
              <a:defRPr/>
            </a:lvl1pPr>
          </a:lstStyle>
          <a:p>
            <a:r>
              <a:rPr lang="sv-SE" dirty="0"/>
              <a:t>Klicka här för rubrik</a:t>
            </a:r>
          </a:p>
        </p:txBody>
      </p:sp>
      <p:sp>
        <p:nvSpPr>
          <p:cNvPr id="5" name="Platshållare för datum 4">
            <a:extLst>
              <a:ext uri="{FF2B5EF4-FFF2-40B4-BE49-F238E27FC236}">
                <a16:creationId xmlns:a16="http://schemas.microsoft.com/office/drawing/2014/main" id="{3B336E3A-4F5D-4A20-8031-79061612051D}"/>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694716AA-2057-4265-BB04-24AC866B261F}" type="datetime1">
              <a:rPr kumimoji="0" lang="sv-SE" sz="1200" b="0" i="0" u="none" strike="noStrike" kern="1200" cap="none" spc="0" normalizeH="0" baseline="0" noProof="0" smtClean="0">
                <a:ln>
                  <a:noFill/>
                </a:ln>
                <a:solidFill>
                  <a:prstClr val="black">
                    <a:tint val="75000"/>
                  </a:prstClr>
                </a:solidFill>
                <a:effectLst/>
                <a:uLnTx/>
                <a:uFillTx/>
                <a:latin typeface="Arial"/>
                <a:ea typeface="+mn-ea"/>
                <a:cs typeface="+mn-cs"/>
              </a:rPr>
              <a:t>2022-11-09</a:t>
            </a:fld>
            <a:endParaRPr kumimoji="0" lang="sv-SE" sz="1200" b="0" i="0" u="none" strike="noStrike" kern="1200" cap="none" spc="0" normalizeH="0" baseline="0" noProof="0" dirty="0">
              <a:ln>
                <a:noFill/>
              </a:ln>
              <a:solidFill>
                <a:prstClr val="black">
                  <a:tint val="75000"/>
                </a:prstClr>
              </a:solidFill>
              <a:effectLst/>
              <a:uLnTx/>
              <a:uFillTx/>
              <a:latin typeface="Arial"/>
              <a:ea typeface="+mn-ea"/>
              <a:cs typeface="+mn-cs"/>
            </a:endParaRPr>
          </a:p>
        </p:txBody>
      </p:sp>
      <p:sp>
        <p:nvSpPr>
          <p:cNvPr id="6" name="Platshållare för sidfot 5">
            <a:extLst>
              <a:ext uri="{FF2B5EF4-FFF2-40B4-BE49-F238E27FC236}">
                <a16:creationId xmlns:a16="http://schemas.microsoft.com/office/drawing/2014/main" id="{550FFDF2-D867-4E53-8AAC-444DD30952FB}"/>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200" b="0" i="0" u="none" strike="noStrike" kern="1200" cap="none" spc="0" normalizeH="0" baseline="0" noProof="0" dirty="0">
              <a:ln>
                <a:noFill/>
              </a:ln>
              <a:solidFill>
                <a:prstClr val="black">
                  <a:tint val="75000"/>
                </a:prstClr>
              </a:solidFill>
              <a:effectLst/>
              <a:uLnTx/>
              <a:uFillTx/>
              <a:latin typeface="Arial"/>
              <a:ea typeface="+mn-ea"/>
              <a:cs typeface="+mn-cs"/>
            </a:endParaRPr>
          </a:p>
        </p:txBody>
      </p:sp>
      <p:sp>
        <p:nvSpPr>
          <p:cNvPr id="7" name="Platshållare för bildnummer 6">
            <a:extLst>
              <a:ext uri="{FF2B5EF4-FFF2-40B4-BE49-F238E27FC236}">
                <a16:creationId xmlns:a16="http://schemas.microsoft.com/office/drawing/2014/main" id="{96C34A88-0CA2-42B6-84DB-A048521252C5}"/>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465F0E0-B5C3-4CD1-92D9-1861807167C1}" type="slidenum">
              <a:rPr kumimoji="0" lang="sv-SE" sz="1200" b="0" i="0" u="none" strike="noStrike" kern="1200" cap="none" spc="0" normalizeH="0" baseline="0" noProof="0" smtClean="0">
                <a:ln>
                  <a:noFill/>
                </a:ln>
                <a:solidFill>
                  <a:prstClr val="black">
                    <a:tint val="75000"/>
                  </a:prstClr>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sv-SE" sz="1200" b="0" i="0" u="none" strike="noStrike" kern="1200" cap="none" spc="0" normalizeH="0" baseline="0" noProof="0" dirty="0">
              <a:ln>
                <a:noFill/>
              </a:ln>
              <a:solidFill>
                <a:prstClr val="black">
                  <a:tint val="75000"/>
                </a:prstClr>
              </a:solidFill>
              <a:effectLst/>
              <a:uLnTx/>
              <a:uFillTx/>
              <a:latin typeface="Arial"/>
              <a:ea typeface="+mn-ea"/>
              <a:cs typeface="+mn-cs"/>
            </a:endParaRPr>
          </a:p>
        </p:txBody>
      </p:sp>
      <p:sp>
        <p:nvSpPr>
          <p:cNvPr id="4" name="Platshållare för innehåll 3">
            <a:extLst>
              <a:ext uri="{FF2B5EF4-FFF2-40B4-BE49-F238E27FC236}">
                <a16:creationId xmlns:a16="http://schemas.microsoft.com/office/drawing/2014/main" id="{07F7D97E-9556-4C81-AC9E-146200EE768A}"/>
              </a:ext>
            </a:extLst>
          </p:cNvPr>
          <p:cNvSpPr>
            <a:spLocks noGrp="1"/>
          </p:cNvSpPr>
          <p:nvPr>
            <p:ph sz="quarter" idx="14"/>
          </p:nvPr>
        </p:nvSpPr>
        <p:spPr>
          <a:xfrm>
            <a:off x="226343" y="2045870"/>
            <a:ext cx="11754951" cy="4089600"/>
          </a:xfrm>
          <a:noFill/>
          <a:ln>
            <a:noFill/>
          </a:ln>
        </p:spPr>
        <p:txBody>
          <a:bodyPr lIns="216000" tIns="180000"/>
          <a:lstStyle>
            <a:lvl1pPr marL="0" indent="0">
              <a:buFontTx/>
              <a:buNone/>
              <a:defRPr sz="2000">
                <a:solidFill>
                  <a:schemeClr val="bg1"/>
                </a:solidFill>
              </a:defRPr>
            </a:lvl1pPr>
          </a:lstStyle>
          <a:p>
            <a:pPr lvl="0"/>
            <a:r>
              <a:rPr lang="sv-SE"/>
              <a:t>Redigera format för bakgrundstext</a:t>
            </a:r>
          </a:p>
        </p:txBody>
      </p:sp>
    </p:spTree>
    <p:extLst>
      <p:ext uri="{BB962C8B-B14F-4D97-AF65-F5344CB8AC3E}">
        <p14:creationId xmlns:p14="http://schemas.microsoft.com/office/powerpoint/2010/main" val="3887569222"/>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preserve="1">
  <p:cSld name="Rubrik 4 Bilder">
    <p:spTree>
      <p:nvGrpSpPr>
        <p:cNvPr id="1" name=""/>
        <p:cNvGrpSpPr/>
        <p:nvPr/>
      </p:nvGrpSpPr>
      <p:grpSpPr>
        <a:xfrm>
          <a:off x="0" y="0"/>
          <a:ext cx="0" cy="0"/>
          <a:chOff x="0" y="0"/>
          <a:chExt cx="0" cy="0"/>
        </a:xfrm>
      </p:grpSpPr>
      <p:sp>
        <p:nvSpPr>
          <p:cNvPr id="9" name="Platshållare för bild 8">
            <a:extLst>
              <a:ext uri="{FF2B5EF4-FFF2-40B4-BE49-F238E27FC236}">
                <a16:creationId xmlns:a16="http://schemas.microsoft.com/office/drawing/2014/main" id="{4F2F6A57-7EA2-47DD-A2ED-D38487DF8B9A}"/>
              </a:ext>
            </a:extLst>
          </p:cNvPr>
          <p:cNvSpPr>
            <a:spLocks noGrp="1"/>
          </p:cNvSpPr>
          <p:nvPr>
            <p:ph type="pic" sz="quarter" idx="13" hasCustomPrompt="1"/>
          </p:nvPr>
        </p:nvSpPr>
        <p:spPr>
          <a:xfrm>
            <a:off x="6206489" y="2046078"/>
            <a:ext cx="5767200" cy="1928913"/>
          </a:xfrm>
          <a:solidFill>
            <a:schemeClr val="bg1">
              <a:lumMod val="75000"/>
            </a:schemeClr>
          </a:solidFill>
        </p:spPr>
        <p:txBody>
          <a:bodyPr lIns="360000" tIns="252000"/>
          <a:lstStyle>
            <a:lvl1pPr marL="0" marR="0" indent="0" algn="ctr" defTabSz="914400" rtl="0" eaLnBrk="1" fontAlgn="auto" latinLnBrk="0" hangingPunct="1">
              <a:lnSpc>
                <a:spcPct val="90000"/>
              </a:lnSpc>
              <a:spcBef>
                <a:spcPts val="1000"/>
              </a:spcBef>
              <a:spcAft>
                <a:spcPts val="0"/>
              </a:spcAft>
              <a:buClrTx/>
              <a:buSzTx/>
              <a:buFontTx/>
              <a:buNone/>
              <a:tabLst/>
              <a:defRPr sz="1400"/>
            </a:lvl1pPr>
          </a:lstStyle>
          <a:p>
            <a:pPr marL="0" marR="0" lvl="0" indent="0" algn="ctr" defTabSz="914400" rtl="0" eaLnBrk="1" fontAlgn="auto" latinLnBrk="0" hangingPunct="1">
              <a:lnSpc>
                <a:spcPct val="90000"/>
              </a:lnSpc>
              <a:spcBef>
                <a:spcPts val="1000"/>
              </a:spcBef>
              <a:spcAft>
                <a:spcPts val="0"/>
              </a:spcAft>
              <a:buClrTx/>
              <a:buSzTx/>
              <a:buFontTx/>
              <a:buNone/>
              <a:tabLst/>
              <a:defRPr/>
            </a:pPr>
            <a:r>
              <a:rPr lang="sv-SE" dirty="0"/>
              <a:t>Klicka på ikonen för att infoga bild</a:t>
            </a:r>
          </a:p>
          <a:p>
            <a:endParaRPr lang="sv-SE" dirty="0"/>
          </a:p>
        </p:txBody>
      </p:sp>
      <p:sp>
        <p:nvSpPr>
          <p:cNvPr id="2" name="Rubrik 1">
            <a:extLst>
              <a:ext uri="{FF2B5EF4-FFF2-40B4-BE49-F238E27FC236}">
                <a16:creationId xmlns:a16="http://schemas.microsoft.com/office/drawing/2014/main" id="{9F8FF724-E49B-4704-9C98-90B00DD5AF12}"/>
              </a:ext>
            </a:extLst>
          </p:cNvPr>
          <p:cNvSpPr>
            <a:spLocks noGrp="1"/>
          </p:cNvSpPr>
          <p:nvPr>
            <p:ph type="title" hasCustomPrompt="1"/>
          </p:nvPr>
        </p:nvSpPr>
        <p:spPr>
          <a:xfrm>
            <a:off x="479640" y="382479"/>
            <a:ext cx="5623962" cy="1606659"/>
          </a:xfrm>
        </p:spPr>
        <p:txBody>
          <a:bodyPr/>
          <a:lstStyle>
            <a:lvl1pPr>
              <a:defRPr/>
            </a:lvl1pPr>
          </a:lstStyle>
          <a:p>
            <a:r>
              <a:rPr lang="sv-SE" dirty="0"/>
              <a:t>Klicka här för rubrik</a:t>
            </a:r>
          </a:p>
        </p:txBody>
      </p:sp>
      <p:sp>
        <p:nvSpPr>
          <p:cNvPr id="5" name="Platshållare för datum 4">
            <a:extLst>
              <a:ext uri="{FF2B5EF4-FFF2-40B4-BE49-F238E27FC236}">
                <a16:creationId xmlns:a16="http://schemas.microsoft.com/office/drawing/2014/main" id="{3B336E3A-4F5D-4A20-8031-79061612051D}"/>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01318CA-6F58-48DD-97C6-378F266789F4}" type="datetime1">
              <a:rPr kumimoji="0" lang="sv-SE" sz="1200" b="0" i="0" u="none" strike="noStrike" kern="1200" cap="none" spc="0" normalizeH="0" baseline="0" noProof="0" smtClean="0">
                <a:ln>
                  <a:noFill/>
                </a:ln>
                <a:solidFill>
                  <a:prstClr val="black">
                    <a:tint val="75000"/>
                  </a:prstClr>
                </a:solidFill>
                <a:effectLst/>
                <a:uLnTx/>
                <a:uFillTx/>
                <a:latin typeface="Arial"/>
                <a:ea typeface="+mn-ea"/>
                <a:cs typeface="+mn-cs"/>
              </a:rPr>
              <a:t>2022-11-09</a:t>
            </a:fld>
            <a:endParaRPr kumimoji="0" lang="sv-SE" sz="1200" b="0" i="0" u="none" strike="noStrike" kern="1200" cap="none" spc="0" normalizeH="0" baseline="0" noProof="0" dirty="0">
              <a:ln>
                <a:noFill/>
              </a:ln>
              <a:solidFill>
                <a:prstClr val="black">
                  <a:tint val="75000"/>
                </a:prstClr>
              </a:solidFill>
              <a:effectLst/>
              <a:uLnTx/>
              <a:uFillTx/>
              <a:latin typeface="Arial"/>
              <a:ea typeface="+mn-ea"/>
              <a:cs typeface="+mn-cs"/>
            </a:endParaRPr>
          </a:p>
        </p:txBody>
      </p:sp>
      <p:sp>
        <p:nvSpPr>
          <p:cNvPr id="6" name="Platshållare för sidfot 5">
            <a:extLst>
              <a:ext uri="{FF2B5EF4-FFF2-40B4-BE49-F238E27FC236}">
                <a16:creationId xmlns:a16="http://schemas.microsoft.com/office/drawing/2014/main" id="{550FFDF2-D867-4E53-8AAC-444DD30952FB}"/>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200" b="0" i="0" u="none" strike="noStrike" kern="1200" cap="none" spc="0" normalizeH="0" baseline="0" noProof="0" dirty="0">
              <a:ln>
                <a:noFill/>
              </a:ln>
              <a:solidFill>
                <a:prstClr val="black">
                  <a:tint val="75000"/>
                </a:prstClr>
              </a:solidFill>
              <a:effectLst/>
              <a:uLnTx/>
              <a:uFillTx/>
              <a:latin typeface="Arial"/>
              <a:ea typeface="+mn-ea"/>
              <a:cs typeface="+mn-cs"/>
            </a:endParaRPr>
          </a:p>
        </p:txBody>
      </p:sp>
      <p:sp>
        <p:nvSpPr>
          <p:cNvPr id="7" name="Platshållare för bildnummer 6">
            <a:extLst>
              <a:ext uri="{FF2B5EF4-FFF2-40B4-BE49-F238E27FC236}">
                <a16:creationId xmlns:a16="http://schemas.microsoft.com/office/drawing/2014/main" id="{96C34A88-0CA2-42B6-84DB-A048521252C5}"/>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465F0E0-B5C3-4CD1-92D9-1861807167C1}" type="slidenum">
              <a:rPr kumimoji="0" lang="sv-SE" sz="1200" b="0" i="0" u="none" strike="noStrike" kern="1200" cap="none" spc="0" normalizeH="0" baseline="0" noProof="0" smtClean="0">
                <a:ln>
                  <a:noFill/>
                </a:ln>
                <a:solidFill>
                  <a:prstClr val="black">
                    <a:tint val="75000"/>
                  </a:prstClr>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sv-SE" sz="1200" b="0" i="0" u="none" strike="noStrike" kern="1200" cap="none" spc="0" normalizeH="0" baseline="0" noProof="0" dirty="0">
              <a:ln>
                <a:noFill/>
              </a:ln>
              <a:solidFill>
                <a:prstClr val="black">
                  <a:tint val="75000"/>
                </a:prstClr>
              </a:solidFill>
              <a:effectLst/>
              <a:uLnTx/>
              <a:uFillTx/>
              <a:latin typeface="Arial"/>
              <a:ea typeface="+mn-ea"/>
              <a:cs typeface="+mn-cs"/>
            </a:endParaRPr>
          </a:p>
        </p:txBody>
      </p:sp>
      <p:sp>
        <p:nvSpPr>
          <p:cNvPr id="8" name="Platshållare för bild 8">
            <a:extLst>
              <a:ext uri="{FF2B5EF4-FFF2-40B4-BE49-F238E27FC236}">
                <a16:creationId xmlns:a16="http://schemas.microsoft.com/office/drawing/2014/main" id="{12619720-8989-44FC-8D94-278B920DBDB7}"/>
              </a:ext>
            </a:extLst>
          </p:cNvPr>
          <p:cNvSpPr>
            <a:spLocks noGrp="1"/>
          </p:cNvSpPr>
          <p:nvPr>
            <p:ph type="pic" sz="quarter" idx="14" hasCustomPrompt="1"/>
          </p:nvPr>
        </p:nvSpPr>
        <p:spPr>
          <a:xfrm>
            <a:off x="226344" y="4201201"/>
            <a:ext cx="5767200" cy="1936493"/>
          </a:xfrm>
          <a:solidFill>
            <a:schemeClr val="bg1">
              <a:lumMod val="75000"/>
            </a:schemeClr>
          </a:solidFill>
        </p:spPr>
        <p:txBody>
          <a:bodyPr lIns="360000" tIns="252000"/>
          <a:lstStyle>
            <a:lvl1pPr marL="0" indent="0" algn="ctr">
              <a:buFontTx/>
              <a:buNone/>
              <a:defRPr sz="1400"/>
            </a:lvl1pPr>
          </a:lstStyle>
          <a:p>
            <a:r>
              <a:rPr lang="sv-SE" dirty="0"/>
              <a:t>Klicka på ikonen för att infoga bild</a:t>
            </a:r>
          </a:p>
        </p:txBody>
      </p:sp>
      <p:sp>
        <p:nvSpPr>
          <p:cNvPr id="10" name="Platshållare för bild 8">
            <a:extLst>
              <a:ext uri="{FF2B5EF4-FFF2-40B4-BE49-F238E27FC236}">
                <a16:creationId xmlns:a16="http://schemas.microsoft.com/office/drawing/2014/main" id="{05DA0D78-FDE1-43D1-857B-4C0F0D0D1BFD}"/>
              </a:ext>
            </a:extLst>
          </p:cNvPr>
          <p:cNvSpPr>
            <a:spLocks noGrp="1"/>
          </p:cNvSpPr>
          <p:nvPr>
            <p:ph type="pic" sz="quarter" idx="15" hasCustomPrompt="1"/>
          </p:nvPr>
        </p:nvSpPr>
        <p:spPr>
          <a:xfrm>
            <a:off x="226344" y="2046288"/>
            <a:ext cx="5767200" cy="1936493"/>
          </a:xfrm>
          <a:solidFill>
            <a:schemeClr val="bg1">
              <a:lumMod val="75000"/>
            </a:schemeClr>
          </a:solidFill>
        </p:spPr>
        <p:txBody>
          <a:bodyPr lIns="360000" tIns="252000"/>
          <a:lstStyle>
            <a:lvl1pPr marL="0" marR="0" indent="0" algn="ctr" defTabSz="914400" rtl="0" eaLnBrk="1" fontAlgn="auto" latinLnBrk="0" hangingPunct="1">
              <a:lnSpc>
                <a:spcPct val="90000"/>
              </a:lnSpc>
              <a:spcBef>
                <a:spcPts val="1000"/>
              </a:spcBef>
              <a:spcAft>
                <a:spcPts val="0"/>
              </a:spcAft>
              <a:buClrTx/>
              <a:buSzTx/>
              <a:buFontTx/>
              <a:buNone/>
              <a:tabLst/>
              <a:defRPr sz="1400"/>
            </a:lvl1pPr>
          </a:lstStyle>
          <a:p>
            <a:pPr marL="0" marR="0" lvl="0" indent="0" algn="ctr" defTabSz="914400" rtl="0" eaLnBrk="1" fontAlgn="auto" latinLnBrk="0" hangingPunct="1">
              <a:lnSpc>
                <a:spcPct val="90000"/>
              </a:lnSpc>
              <a:spcBef>
                <a:spcPts val="1000"/>
              </a:spcBef>
              <a:spcAft>
                <a:spcPts val="0"/>
              </a:spcAft>
              <a:buClrTx/>
              <a:buSzTx/>
              <a:buFontTx/>
              <a:buNone/>
              <a:tabLst/>
              <a:defRPr/>
            </a:pPr>
            <a:r>
              <a:rPr lang="sv-SE" dirty="0"/>
              <a:t>Klicka på ikonen för att infoga bild</a:t>
            </a:r>
          </a:p>
          <a:p>
            <a:endParaRPr lang="sv-SE" dirty="0"/>
          </a:p>
        </p:txBody>
      </p:sp>
      <p:sp>
        <p:nvSpPr>
          <p:cNvPr id="11" name="Platshållare för bild 8">
            <a:extLst>
              <a:ext uri="{FF2B5EF4-FFF2-40B4-BE49-F238E27FC236}">
                <a16:creationId xmlns:a16="http://schemas.microsoft.com/office/drawing/2014/main" id="{ADAAEF65-35CB-4A38-B68B-3161FFC88383}"/>
              </a:ext>
            </a:extLst>
          </p:cNvPr>
          <p:cNvSpPr>
            <a:spLocks noGrp="1"/>
          </p:cNvSpPr>
          <p:nvPr>
            <p:ph type="pic" sz="quarter" idx="16" hasCustomPrompt="1"/>
          </p:nvPr>
        </p:nvSpPr>
        <p:spPr>
          <a:xfrm>
            <a:off x="6205575" y="4201199"/>
            <a:ext cx="5768115" cy="1936800"/>
          </a:xfrm>
          <a:solidFill>
            <a:schemeClr val="bg1">
              <a:lumMod val="75000"/>
            </a:schemeClr>
          </a:solidFill>
        </p:spPr>
        <p:txBody>
          <a:bodyPr lIns="360000" tIns="252000"/>
          <a:lstStyle>
            <a:lvl1pPr marL="0" marR="0" indent="0" algn="ctr" defTabSz="914400" rtl="0" eaLnBrk="1" fontAlgn="auto" latinLnBrk="0" hangingPunct="1">
              <a:lnSpc>
                <a:spcPct val="90000"/>
              </a:lnSpc>
              <a:spcBef>
                <a:spcPts val="1000"/>
              </a:spcBef>
              <a:spcAft>
                <a:spcPts val="0"/>
              </a:spcAft>
              <a:buClrTx/>
              <a:buSzTx/>
              <a:buFontTx/>
              <a:buNone/>
              <a:tabLst/>
              <a:defRPr sz="1400"/>
            </a:lvl1pPr>
          </a:lstStyle>
          <a:p>
            <a:pPr marL="0" marR="0" lvl="0" indent="0" algn="ctr" defTabSz="914400" rtl="0" eaLnBrk="1" fontAlgn="auto" latinLnBrk="0" hangingPunct="1">
              <a:lnSpc>
                <a:spcPct val="90000"/>
              </a:lnSpc>
              <a:spcBef>
                <a:spcPts val="1000"/>
              </a:spcBef>
              <a:spcAft>
                <a:spcPts val="0"/>
              </a:spcAft>
              <a:buClrTx/>
              <a:buSzTx/>
              <a:buFontTx/>
              <a:buNone/>
              <a:tabLst/>
              <a:defRPr/>
            </a:pPr>
            <a:r>
              <a:rPr lang="sv-SE" dirty="0"/>
              <a:t>Klicka på ikonen för att infoga bild</a:t>
            </a:r>
          </a:p>
          <a:p>
            <a:endParaRPr lang="sv-SE" dirty="0"/>
          </a:p>
        </p:txBody>
      </p:sp>
    </p:spTree>
    <p:extLst>
      <p:ext uri="{BB962C8B-B14F-4D97-AF65-F5344CB8AC3E}">
        <p14:creationId xmlns:p14="http://schemas.microsoft.com/office/powerpoint/2010/main" val="1618771905"/>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preserve="1">
  <p:cSld name="Rubrik Multi Text 3 Bilder">
    <p:spTree>
      <p:nvGrpSpPr>
        <p:cNvPr id="1" name=""/>
        <p:cNvGrpSpPr/>
        <p:nvPr/>
      </p:nvGrpSpPr>
      <p:grpSpPr>
        <a:xfrm>
          <a:off x="0" y="0"/>
          <a:ext cx="0" cy="0"/>
          <a:chOff x="0" y="0"/>
          <a:chExt cx="0" cy="0"/>
        </a:xfrm>
      </p:grpSpPr>
      <p:sp>
        <p:nvSpPr>
          <p:cNvPr id="10" name="Rektangel 9">
            <a:extLst>
              <a:ext uri="{FF2B5EF4-FFF2-40B4-BE49-F238E27FC236}">
                <a16:creationId xmlns:a16="http://schemas.microsoft.com/office/drawing/2014/main" id="{76E97F0B-D77F-4223-9634-8DA9CC21710F}"/>
              </a:ext>
            </a:extLst>
          </p:cNvPr>
          <p:cNvSpPr/>
          <p:nvPr/>
        </p:nvSpPr>
        <p:spPr>
          <a:xfrm>
            <a:off x="226342" y="2046288"/>
            <a:ext cx="5767200" cy="1936493"/>
          </a:xfrm>
          <a:prstGeom prst="rect">
            <a:avLst/>
          </a:prstGeom>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dirty="0">
              <a:ln>
                <a:noFill/>
              </a:ln>
              <a:solidFill>
                <a:prstClr val="white"/>
              </a:solidFill>
              <a:effectLst/>
              <a:uLnTx/>
              <a:uFillTx/>
              <a:latin typeface="Arial"/>
              <a:ea typeface="+mn-ea"/>
              <a:cs typeface="+mn-cs"/>
            </a:endParaRPr>
          </a:p>
        </p:txBody>
      </p:sp>
      <p:sp>
        <p:nvSpPr>
          <p:cNvPr id="9" name="Platshållare för bild 8">
            <a:extLst>
              <a:ext uri="{FF2B5EF4-FFF2-40B4-BE49-F238E27FC236}">
                <a16:creationId xmlns:a16="http://schemas.microsoft.com/office/drawing/2014/main" id="{4F2F6A57-7EA2-47DD-A2ED-D38487DF8B9A}"/>
              </a:ext>
            </a:extLst>
          </p:cNvPr>
          <p:cNvSpPr>
            <a:spLocks noGrp="1"/>
          </p:cNvSpPr>
          <p:nvPr>
            <p:ph type="pic" sz="quarter" idx="13" hasCustomPrompt="1"/>
          </p:nvPr>
        </p:nvSpPr>
        <p:spPr>
          <a:xfrm>
            <a:off x="6206489" y="2046078"/>
            <a:ext cx="5767200" cy="1928913"/>
          </a:xfrm>
          <a:solidFill>
            <a:schemeClr val="bg1">
              <a:lumMod val="75000"/>
            </a:schemeClr>
          </a:solidFill>
        </p:spPr>
        <p:txBody>
          <a:bodyPr lIns="360000" tIns="252000"/>
          <a:lstStyle>
            <a:lvl1pPr marL="0" marR="0" indent="0" algn="ctr" defTabSz="914400" rtl="0" eaLnBrk="1" fontAlgn="auto" latinLnBrk="0" hangingPunct="1">
              <a:lnSpc>
                <a:spcPct val="90000"/>
              </a:lnSpc>
              <a:spcBef>
                <a:spcPts val="1000"/>
              </a:spcBef>
              <a:spcAft>
                <a:spcPts val="0"/>
              </a:spcAft>
              <a:buClrTx/>
              <a:buSzTx/>
              <a:buFontTx/>
              <a:buNone/>
              <a:tabLst/>
              <a:defRPr sz="1400"/>
            </a:lvl1pPr>
          </a:lstStyle>
          <a:p>
            <a:pPr marL="0" marR="0" lvl="0" indent="0" algn="ctr" defTabSz="914400" rtl="0" eaLnBrk="1" fontAlgn="auto" latinLnBrk="0" hangingPunct="1">
              <a:lnSpc>
                <a:spcPct val="90000"/>
              </a:lnSpc>
              <a:spcBef>
                <a:spcPts val="1000"/>
              </a:spcBef>
              <a:spcAft>
                <a:spcPts val="0"/>
              </a:spcAft>
              <a:buClrTx/>
              <a:buSzTx/>
              <a:buFontTx/>
              <a:buNone/>
              <a:tabLst/>
              <a:defRPr/>
            </a:pPr>
            <a:r>
              <a:rPr lang="sv-SE" dirty="0"/>
              <a:t>Klicka på ikonen för att infoga bild</a:t>
            </a:r>
          </a:p>
          <a:p>
            <a:endParaRPr lang="sv-SE" dirty="0"/>
          </a:p>
        </p:txBody>
      </p:sp>
      <p:sp>
        <p:nvSpPr>
          <p:cNvPr id="2" name="Rubrik 1">
            <a:extLst>
              <a:ext uri="{FF2B5EF4-FFF2-40B4-BE49-F238E27FC236}">
                <a16:creationId xmlns:a16="http://schemas.microsoft.com/office/drawing/2014/main" id="{9F8FF724-E49B-4704-9C98-90B00DD5AF12}"/>
              </a:ext>
            </a:extLst>
          </p:cNvPr>
          <p:cNvSpPr>
            <a:spLocks noGrp="1"/>
          </p:cNvSpPr>
          <p:nvPr>
            <p:ph type="title" hasCustomPrompt="1"/>
          </p:nvPr>
        </p:nvSpPr>
        <p:spPr>
          <a:xfrm>
            <a:off x="479640" y="382479"/>
            <a:ext cx="5623962" cy="1606659"/>
          </a:xfrm>
        </p:spPr>
        <p:txBody>
          <a:bodyPr/>
          <a:lstStyle>
            <a:lvl1pPr>
              <a:defRPr/>
            </a:lvl1pPr>
          </a:lstStyle>
          <a:p>
            <a:r>
              <a:rPr lang="sv-SE" dirty="0"/>
              <a:t>Klicka här för rubrik</a:t>
            </a:r>
          </a:p>
        </p:txBody>
      </p:sp>
      <p:sp>
        <p:nvSpPr>
          <p:cNvPr id="5" name="Platshållare för datum 4">
            <a:extLst>
              <a:ext uri="{FF2B5EF4-FFF2-40B4-BE49-F238E27FC236}">
                <a16:creationId xmlns:a16="http://schemas.microsoft.com/office/drawing/2014/main" id="{3B336E3A-4F5D-4A20-8031-79061612051D}"/>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6BC98AEA-45B6-45CD-811D-3646577BD4B2}" type="datetime1">
              <a:rPr kumimoji="0" lang="sv-SE" sz="1200" b="0" i="0" u="none" strike="noStrike" kern="1200" cap="none" spc="0" normalizeH="0" baseline="0" noProof="0" smtClean="0">
                <a:ln>
                  <a:noFill/>
                </a:ln>
                <a:solidFill>
                  <a:prstClr val="black">
                    <a:tint val="75000"/>
                  </a:prstClr>
                </a:solidFill>
                <a:effectLst/>
                <a:uLnTx/>
                <a:uFillTx/>
                <a:latin typeface="Arial"/>
                <a:ea typeface="+mn-ea"/>
                <a:cs typeface="+mn-cs"/>
              </a:rPr>
              <a:t>2022-11-09</a:t>
            </a:fld>
            <a:endParaRPr kumimoji="0" lang="sv-SE" sz="1200" b="0" i="0" u="none" strike="noStrike" kern="1200" cap="none" spc="0" normalizeH="0" baseline="0" noProof="0" dirty="0">
              <a:ln>
                <a:noFill/>
              </a:ln>
              <a:solidFill>
                <a:prstClr val="black">
                  <a:tint val="75000"/>
                </a:prstClr>
              </a:solidFill>
              <a:effectLst/>
              <a:uLnTx/>
              <a:uFillTx/>
              <a:latin typeface="Arial"/>
              <a:ea typeface="+mn-ea"/>
              <a:cs typeface="+mn-cs"/>
            </a:endParaRPr>
          </a:p>
        </p:txBody>
      </p:sp>
      <p:sp>
        <p:nvSpPr>
          <p:cNvPr id="6" name="Platshållare för sidfot 5">
            <a:extLst>
              <a:ext uri="{FF2B5EF4-FFF2-40B4-BE49-F238E27FC236}">
                <a16:creationId xmlns:a16="http://schemas.microsoft.com/office/drawing/2014/main" id="{550FFDF2-D867-4E53-8AAC-444DD30952FB}"/>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200" b="0" i="0" u="none" strike="noStrike" kern="1200" cap="none" spc="0" normalizeH="0" baseline="0" noProof="0" dirty="0">
              <a:ln>
                <a:noFill/>
              </a:ln>
              <a:solidFill>
                <a:prstClr val="black">
                  <a:tint val="75000"/>
                </a:prstClr>
              </a:solidFill>
              <a:effectLst/>
              <a:uLnTx/>
              <a:uFillTx/>
              <a:latin typeface="Arial"/>
              <a:ea typeface="+mn-ea"/>
              <a:cs typeface="+mn-cs"/>
            </a:endParaRPr>
          </a:p>
        </p:txBody>
      </p:sp>
      <p:sp>
        <p:nvSpPr>
          <p:cNvPr id="7" name="Platshållare för bildnummer 6">
            <a:extLst>
              <a:ext uri="{FF2B5EF4-FFF2-40B4-BE49-F238E27FC236}">
                <a16:creationId xmlns:a16="http://schemas.microsoft.com/office/drawing/2014/main" id="{96C34A88-0CA2-42B6-84DB-A048521252C5}"/>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465F0E0-B5C3-4CD1-92D9-1861807167C1}" type="slidenum">
              <a:rPr kumimoji="0" lang="sv-SE" sz="1200" b="0" i="0" u="none" strike="noStrike" kern="1200" cap="none" spc="0" normalizeH="0" baseline="0" noProof="0" smtClean="0">
                <a:ln>
                  <a:noFill/>
                </a:ln>
                <a:solidFill>
                  <a:prstClr val="black">
                    <a:tint val="75000"/>
                  </a:prstClr>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sv-SE" sz="1200" b="0" i="0" u="none" strike="noStrike" kern="1200" cap="none" spc="0" normalizeH="0" baseline="0" noProof="0" dirty="0">
              <a:ln>
                <a:noFill/>
              </a:ln>
              <a:solidFill>
                <a:prstClr val="black">
                  <a:tint val="75000"/>
                </a:prstClr>
              </a:solidFill>
              <a:effectLst/>
              <a:uLnTx/>
              <a:uFillTx/>
              <a:latin typeface="Arial"/>
              <a:ea typeface="+mn-ea"/>
              <a:cs typeface="+mn-cs"/>
            </a:endParaRPr>
          </a:p>
        </p:txBody>
      </p:sp>
      <p:sp>
        <p:nvSpPr>
          <p:cNvPr id="8" name="Platshållare för bild 8">
            <a:extLst>
              <a:ext uri="{FF2B5EF4-FFF2-40B4-BE49-F238E27FC236}">
                <a16:creationId xmlns:a16="http://schemas.microsoft.com/office/drawing/2014/main" id="{12619720-8989-44FC-8D94-278B920DBDB7}"/>
              </a:ext>
            </a:extLst>
          </p:cNvPr>
          <p:cNvSpPr>
            <a:spLocks noGrp="1"/>
          </p:cNvSpPr>
          <p:nvPr>
            <p:ph type="pic" sz="quarter" idx="14" hasCustomPrompt="1"/>
          </p:nvPr>
        </p:nvSpPr>
        <p:spPr>
          <a:xfrm>
            <a:off x="226344" y="4201201"/>
            <a:ext cx="5767200" cy="1936493"/>
          </a:xfrm>
          <a:solidFill>
            <a:schemeClr val="bg1">
              <a:lumMod val="75000"/>
            </a:schemeClr>
          </a:solidFill>
        </p:spPr>
        <p:txBody>
          <a:bodyPr lIns="360000" tIns="252000"/>
          <a:lstStyle>
            <a:lvl1pPr marL="0" marR="0" indent="0" algn="ctr" defTabSz="914400" rtl="0" eaLnBrk="1" fontAlgn="auto" latinLnBrk="0" hangingPunct="1">
              <a:lnSpc>
                <a:spcPct val="90000"/>
              </a:lnSpc>
              <a:spcBef>
                <a:spcPts val="1000"/>
              </a:spcBef>
              <a:spcAft>
                <a:spcPts val="0"/>
              </a:spcAft>
              <a:buClrTx/>
              <a:buSzTx/>
              <a:buFontTx/>
              <a:buNone/>
              <a:tabLst/>
              <a:defRPr sz="1400"/>
            </a:lvl1pPr>
          </a:lstStyle>
          <a:p>
            <a:pPr marL="0" marR="0" lvl="0" indent="0" algn="ctr" defTabSz="914400" rtl="0" eaLnBrk="1" fontAlgn="auto" latinLnBrk="0" hangingPunct="1">
              <a:lnSpc>
                <a:spcPct val="90000"/>
              </a:lnSpc>
              <a:spcBef>
                <a:spcPts val="1000"/>
              </a:spcBef>
              <a:spcAft>
                <a:spcPts val="0"/>
              </a:spcAft>
              <a:buClrTx/>
              <a:buSzTx/>
              <a:buFontTx/>
              <a:buNone/>
              <a:tabLst/>
              <a:defRPr/>
            </a:pPr>
            <a:r>
              <a:rPr lang="sv-SE" dirty="0"/>
              <a:t>Klicka på ikonen för att infoga bild</a:t>
            </a:r>
          </a:p>
          <a:p>
            <a:endParaRPr lang="sv-SE" dirty="0"/>
          </a:p>
        </p:txBody>
      </p:sp>
      <p:sp>
        <p:nvSpPr>
          <p:cNvPr id="11" name="Platshållare för bild 8">
            <a:extLst>
              <a:ext uri="{FF2B5EF4-FFF2-40B4-BE49-F238E27FC236}">
                <a16:creationId xmlns:a16="http://schemas.microsoft.com/office/drawing/2014/main" id="{ADAAEF65-35CB-4A38-B68B-3161FFC88383}"/>
              </a:ext>
            </a:extLst>
          </p:cNvPr>
          <p:cNvSpPr>
            <a:spLocks noGrp="1"/>
          </p:cNvSpPr>
          <p:nvPr>
            <p:ph type="pic" sz="quarter" idx="16" hasCustomPrompt="1"/>
          </p:nvPr>
        </p:nvSpPr>
        <p:spPr>
          <a:xfrm>
            <a:off x="6205575" y="4201199"/>
            <a:ext cx="5768115" cy="1936800"/>
          </a:xfrm>
          <a:solidFill>
            <a:schemeClr val="bg1">
              <a:lumMod val="75000"/>
            </a:schemeClr>
          </a:solidFill>
        </p:spPr>
        <p:txBody>
          <a:bodyPr lIns="360000" tIns="252000"/>
          <a:lstStyle>
            <a:lvl1pPr marL="0" marR="0" indent="0" algn="ctr" defTabSz="914400" rtl="0" eaLnBrk="1" fontAlgn="auto" latinLnBrk="0" hangingPunct="1">
              <a:lnSpc>
                <a:spcPct val="90000"/>
              </a:lnSpc>
              <a:spcBef>
                <a:spcPts val="1000"/>
              </a:spcBef>
              <a:spcAft>
                <a:spcPts val="0"/>
              </a:spcAft>
              <a:buClrTx/>
              <a:buSzTx/>
              <a:buFontTx/>
              <a:buNone/>
              <a:tabLst/>
              <a:defRPr sz="1400"/>
            </a:lvl1pPr>
          </a:lstStyle>
          <a:p>
            <a:pPr marL="0" marR="0" lvl="0" indent="0" algn="ctr" defTabSz="914400" rtl="0" eaLnBrk="1" fontAlgn="auto" latinLnBrk="0" hangingPunct="1">
              <a:lnSpc>
                <a:spcPct val="90000"/>
              </a:lnSpc>
              <a:spcBef>
                <a:spcPts val="1000"/>
              </a:spcBef>
              <a:spcAft>
                <a:spcPts val="0"/>
              </a:spcAft>
              <a:buClrTx/>
              <a:buSzTx/>
              <a:buFontTx/>
              <a:buNone/>
              <a:tabLst/>
              <a:defRPr/>
            </a:pPr>
            <a:r>
              <a:rPr lang="sv-SE" dirty="0"/>
              <a:t>Klicka på ikonen för att infoga bild</a:t>
            </a:r>
          </a:p>
          <a:p>
            <a:endParaRPr lang="sv-SE" dirty="0"/>
          </a:p>
        </p:txBody>
      </p:sp>
      <p:sp>
        <p:nvSpPr>
          <p:cNvPr id="4" name="Platshållare för innehåll 3">
            <a:extLst>
              <a:ext uri="{FF2B5EF4-FFF2-40B4-BE49-F238E27FC236}">
                <a16:creationId xmlns:a16="http://schemas.microsoft.com/office/drawing/2014/main" id="{EC783270-78FB-44DE-B3CF-214AF6E7CB47}"/>
              </a:ext>
            </a:extLst>
          </p:cNvPr>
          <p:cNvSpPr>
            <a:spLocks noGrp="1"/>
          </p:cNvSpPr>
          <p:nvPr>
            <p:ph sz="quarter" idx="17"/>
          </p:nvPr>
        </p:nvSpPr>
        <p:spPr>
          <a:xfrm>
            <a:off x="226343" y="2046288"/>
            <a:ext cx="5767200" cy="1936493"/>
          </a:xfrm>
          <a:noFill/>
        </p:spPr>
        <p:txBody>
          <a:bodyPr lIns="216000" tIns="180000"/>
          <a:lstStyle>
            <a:lvl1pPr marL="0" indent="0">
              <a:buFontTx/>
              <a:buNone/>
              <a:defRPr sz="2000">
                <a:solidFill>
                  <a:schemeClr val="bg1"/>
                </a:solidFill>
              </a:defRPr>
            </a:lvl1pPr>
            <a:lvl2pPr marL="457200" indent="0">
              <a:buFontTx/>
              <a:buNone/>
              <a:defRPr>
                <a:solidFill>
                  <a:schemeClr val="bg1"/>
                </a:solidFill>
              </a:defRPr>
            </a:lvl2pPr>
            <a:lvl3pPr marL="914400" indent="0">
              <a:buFontTx/>
              <a:buNone/>
              <a:defRPr>
                <a:solidFill>
                  <a:schemeClr val="bg1"/>
                </a:solidFill>
              </a:defRPr>
            </a:lvl3pPr>
            <a:lvl4pPr marL="1371600" indent="0">
              <a:buFontTx/>
              <a:buNone/>
              <a:defRPr>
                <a:solidFill>
                  <a:schemeClr val="bg1"/>
                </a:solidFill>
              </a:defRPr>
            </a:lvl4pPr>
            <a:lvl5pPr marL="1828800" indent="0">
              <a:buFontTx/>
              <a:buNone/>
              <a:defRPr>
                <a:solidFill>
                  <a:schemeClr val="bg1"/>
                </a:solidFill>
              </a:defRPr>
            </a:lvl5pPr>
          </a:lstStyle>
          <a:p>
            <a:pPr lvl="0"/>
            <a:r>
              <a:rPr lang="sv-SE"/>
              <a:t>Redigera format för bakgrundstext</a:t>
            </a:r>
          </a:p>
        </p:txBody>
      </p:sp>
    </p:spTree>
    <p:extLst>
      <p:ext uri="{BB962C8B-B14F-4D97-AF65-F5344CB8AC3E}">
        <p14:creationId xmlns:p14="http://schemas.microsoft.com/office/powerpoint/2010/main" val="3915931248"/>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preserve="1">
  <p:cSld name="Rubrik 5 Bilder">
    <p:spTree>
      <p:nvGrpSpPr>
        <p:cNvPr id="1" name=""/>
        <p:cNvGrpSpPr/>
        <p:nvPr/>
      </p:nvGrpSpPr>
      <p:grpSpPr>
        <a:xfrm>
          <a:off x="0" y="0"/>
          <a:ext cx="0" cy="0"/>
          <a:chOff x="0" y="0"/>
          <a:chExt cx="0" cy="0"/>
        </a:xfrm>
      </p:grpSpPr>
      <p:sp>
        <p:nvSpPr>
          <p:cNvPr id="9" name="Platshållare för bild 8">
            <a:extLst>
              <a:ext uri="{FF2B5EF4-FFF2-40B4-BE49-F238E27FC236}">
                <a16:creationId xmlns:a16="http://schemas.microsoft.com/office/drawing/2014/main" id="{4F2F6A57-7EA2-47DD-A2ED-D38487DF8B9A}"/>
              </a:ext>
            </a:extLst>
          </p:cNvPr>
          <p:cNvSpPr>
            <a:spLocks noGrp="1"/>
          </p:cNvSpPr>
          <p:nvPr>
            <p:ph type="pic" sz="quarter" idx="13" hasCustomPrompt="1"/>
          </p:nvPr>
        </p:nvSpPr>
        <p:spPr>
          <a:xfrm>
            <a:off x="4203658" y="2047462"/>
            <a:ext cx="3776400" cy="1936800"/>
          </a:xfrm>
          <a:solidFill>
            <a:schemeClr val="bg1">
              <a:lumMod val="75000"/>
            </a:schemeClr>
          </a:solidFill>
        </p:spPr>
        <p:txBody>
          <a:bodyPr lIns="360000" tIns="252000"/>
          <a:lstStyle>
            <a:lvl1pPr marL="0" marR="0" indent="0" algn="ctr" defTabSz="914400" rtl="0" eaLnBrk="1" fontAlgn="auto" latinLnBrk="0" hangingPunct="1">
              <a:lnSpc>
                <a:spcPct val="90000"/>
              </a:lnSpc>
              <a:spcBef>
                <a:spcPts val="1000"/>
              </a:spcBef>
              <a:spcAft>
                <a:spcPts val="0"/>
              </a:spcAft>
              <a:buClrTx/>
              <a:buSzTx/>
              <a:buFontTx/>
              <a:buNone/>
              <a:tabLst/>
              <a:defRPr sz="1400"/>
            </a:lvl1pPr>
          </a:lstStyle>
          <a:p>
            <a:pPr marL="0" marR="0" lvl="0" indent="0" algn="ctr" defTabSz="914400" rtl="0" eaLnBrk="1" fontAlgn="auto" latinLnBrk="0" hangingPunct="1">
              <a:lnSpc>
                <a:spcPct val="90000"/>
              </a:lnSpc>
              <a:spcBef>
                <a:spcPts val="1000"/>
              </a:spcBef>
              <a:spcAft>
                <a:spcPts val="0"/>
              </a:spcAft>
              <a:buClrTx/>
              <a:buSzTx/>
              <a:buFontTx/>
              <a:buNone/>
              <a:tabLst/>
              <a:defRPr/>
            </a:pPr>
            <a:r>
              <a:rPr lang="sv-SE" dirty="0"/>
              <a:t>Klicka på ikonen för att infoga bild</a:t>
            </a:r>
          </a:p>
          <a:p>
            <a:endParaRPr lang="sv-SE" dirty="0"/>
          </a:p>
        </p:txBody>
      </p:sp>
      <p:sp>
        <p:nvSpPr>
          <p:cNvPr id="2" name="Rubrik 1">
            <a:extLst>
              <a:ext uri="{FF2B5EF4-FFF2-40B4-BE49-F238E27FC236}">
                <a16:creationId xmlns:a16="http://schemas.microsoft.com/office/drawing/2014/main" id="{9F8FF724-E49B-4704-9C98-90B00DD5AF12}"/>
              </a:ext>
            </a:extLst>
          </p:cNvPr>
          <p:cNvSpPr>
            <a:spLocks noGrp="1"/>
          </p:cNvSpPr>
          <p:nvPr>
            <p:ph type="title" hasCustomPrompt="1"/>
          </p:nvPr>
        </p:nvSpPr>
        <p:spPr>
          <a:xfrm>
            <a:off x="479640" y="382479"/>
            <a:ext cx="5623962" cy="1606659"/>
          </a:xfrm>
        </p:spPr>
        <p:txBody>
          <a:bodyPr/>
          <a:lstStyle>
            <a:lvl1pPr>
              <a:defRPr/>
            </a:lvl1pPr>
          </a:lstStyle>
          <a:p>
            <a:r>
              <a:rPr lang="sv-SE" dirty="0"/>
              <a:t>Klicka här för rubrik</a:t>
            </a:r>
          </a:p>
        </p:txBody>
      </p:sp>
      <p:sp>
        <p:nvSpPr>
          <p:cNvPr id="5" name="Platshållare för datum 4">
            <a:extLst>
              <a:ext uri="{FF2B5EF4-FFF2-40B4-BE49-F238E27FC236}">
                <a16:creationId xmlns:a16="http://schemas.microsoft.com/office/drawing/2014/main" id="{3B336E3A-4F5D-4A20-8031-79061612051D}"/>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CB97C846-8457-4EC2-B5C1-17731033C28B}" type="datetime1">
              <a:rPr kumimoji="0" lang="sv-SE" sz="1200" b="0" i="0" u="none" strike="noStrike" kern="1200" cap="none" spc="0" normalizeH="0" baseline="0" noProof="0" smtClean="0">
                <a:ln>
                  <a:noFill/>
                </a:ln>
                <a:solidFill>
                  <a:prstClr val="black">
                    <a:tint val="75000"/>
                  </a:prstClr>
                </a:solidFill>
                <a:effectLst/>
                <a:uLnTx/>
                <a:uFillTx/>
                <a:latin typeface="Arial"/>
                <a:ea typeface="+mn-ea"/>
                <a:cs typeface="+mn-cs"/>
              </a:rPr>
              <a:t>2022-11-09</a:t>
            </a:fld>
            <a:endParaRPr kumimoji="0" lang="sv-SE" sz="1200" b="0" i="0" u="none" strike="noStrike" kern="1200" cap="none" spc="0" normalizeH="0" baseline="0" noProof="0" dirty="0">
              <a:ln>
                <a:noFill/>
              </a:ln>
              <a:solidFill>
                <a:prstClr val="black">
                  <a:tint val="75000"/>
                </a:prstClr>
              </a:solidFill>
              <a:effectLst/>
              <a:uLnTx/>
              <a:uFillTx/>
              <a:latin typeface="Arial"/>
              <a:ea typeface="+mn-ea"/>
              <a:cs typeface="+mn-cs"/>
            </a:endParaRPr>
          </a:p>
        </p:txBody>
      </p:sp>
      <p:sp>
        <p:nvSpPr>
          <p:cNvPr id="6" name="Platshållare för sidfot 5">
            <a:extLst>
              <a:ext uri="{FF2B5EF4-FFF2-40B4-BE49-F238E27FC236}">
                <a16:creationId xmlns:a16="http://schemas.microsoft.com/office/drawing/2014/main" id="{550FFDF2-D867-4E53-8AAC-444DD30952FB}"/>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200" b="0" i="0" u="none" strike="noStrike" kern="1200" cap="none" spc="0" normalizeH="0" baseline="0" noProof="0" dirty="0">
              <a:ln>
                <a:noFill/>
              </a:ln>
              <a:solidFill>
                <a:prstClr val="black">
                  <a:tint val="75000"/>
                </a:prstClr>
              </a:solidFill>
              <a:effectLst/>
              <a:uLnTx/>
              <a:uFillTx/>
              <a:latin typeface="Arial"/>
              <a:ea typeface="+mn-ea"/>
              <a:cs typeface="+mn-cs"/>
            </a:endParaRPr>
          </a:p>
        </p:txBody>
      </p:sp>
      <p:sp>
        <p:nvSpPr>
          <p:cNvPr id="7" name="Platshållare för bildnummer 6">
            <a:extLst>
              <a:ext uri="{FF2B5EF4-FFF2-40B4-BE49-F238E27FC236}">
                <a16:creationId xmlns:a16="http://schemas.microsoft.com/office/drawing/2014/main" id="{96C34A88-0CA2-42B6-84DB-A048521252C5}"/>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465F0E0-B5C3-4CD1-92D9-1861807167C1}" type="slidenum">
              <a:rPr kumimoji="0" lang="sv-SE" sz="1200" b="0" i="0" u="none" strike="noStrike" kern="1200" cap="none" spc="0" normalizeH="0" baseline="0" noProof="0" smtClean="0">
                <a:ln>
                  <a:noFill/>
                </a:ln>
                <a:solidFill>
                  <a:prstClr val="black">
                    <a:tint val="75000"/>
                  </a:prstClr>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sv-SE" sz="1200" b="0" i="0" u="none" strike="noStrike" kern="1200" cap="none" spc="0" normalizeH="0" baseline="0" noProof="0" dirty="0">
              <a:ln>
                <a:noFill/>
              </a:ln>
              <a:solidFill>
                <a:prstClr val="black">
                  <a:tint val="75000"/>
                </a:prstClr>
              </a:solidFill>
              <a:effectLst/>
              <a:uLnTx/>
              <a:uFillTx/>
              <a:latin typeface="Arial"/>
              <a:ea typeface="+mn-ea"/>
              <a:cs typeface="+mn-cs"/>
            </a:endParaRPr>
          </a:p>
        </p:txBody>
      </p:sp>
      <p:sp>
        <p:nvSpPr>
          <p:cNvPr id="8" name="Platshållare för bild 8">
            <a:extLst>
              <a:ext uri="{FF2B5EF4-FFF2-40B4-BE49-F238E27FC236}">
                <a16:creationId xmlns:a16="http://schemas.microsoft.com/office/drawing/2014/main" id="{12619720-8989-44FC-8D94-278B920DBDB7}"/>
              </a:ext>
            </a:extLst>
          </p:cNvPr>
          <p:cNvSpPr>
            <a:spLocks noGrp="1"/>
          </p:cNvSpPr>
          <p:nvPr>
            <p:ph type="pic" sz="quarter" idx="14" hasCustomPrompt="1"/>
          </p:nvPr>
        </p:nvSpPr>
        <p:spPr>
          <a:xfrm>
            <a:off x="216000" y="4201199"/>
            <a:ext cx="3776400" cy="1936800"/>
          </a:xfrm>
          <a:solidFill>
            <a:schemeClr val="bg1">
              <a:lumMod val="75000"/>
            </a:schemeClr>
          </a:solidFill>
        </p:spPr>
        <p:txBody>
          <a:bodyPr lIns="360000" tIns="252000"/>
          <a:lstStyle>
            <a:lvl1pPr marL="0" marR="0" indent="0" algn="ctr" defTabSz="914400" rtl="0" eaLnBrk="1" fontAlgn="auto" latinLnBrk="0" hangingPunct="1">
              <a:lnSpc>
                <a:spcPct val="90000"/>
              </a:lnSpc>
              <a:spcBef>
                <a:spcPts val="1000"/>
              </a:spcBef>
              <a:spcAft>
                <a:spcPts val="0"/>
              </a:spcAft>
              <a:buClrTx/>
              <a:buSzTx/>
              <a:buFontTx/>
              <a:buNone/>
              <a:tabLst/>
              <a:defRPr sz="1400"/>
            </a:lvl1pPr>
          </a:lstStyle>
          <a:p>
            <a:pPr marL="0" marR="0" lvl="0" indent="0" algn="ctr" defTabSz="914400" rtl="0" eaLnBrk="1" fontAlgn="auto" latinLnBrk="0" hangingPunct="1">
              <a:lnSpc>
                <a:spcPct val="90000"/>
              </a:lnSpc>
              <a:spcBef>
                <a:spcPts val="1000"/>
              </a:spcBef>
              <a:spcAft>
                <a:spcPts val="0"/>
              </a:spcAft>
              <a:buClrTx/>
              <a:buSzTx/>
              <a:buFontTx/>
              <a:buNone/>
              <a:tabLst/>
              <a:defRPr/>
            </a:pPr>
            <a:r>
              <a:rPr lang="sv-SE" dirty="0"/>
              <a:t>Klicka på ikonen för att infoga bild</a:t>
            </a:r>
          </a:p>
          <a:p>
            <a:endParaRPr lang="sv-SE" dirty="0"/>
          </a:p>
        </p:txBody>
      </p:sp>
      <p:sp>
        <p:nvSpPr>
          <p:cNvPr id="10" name="Platshållare för bild 8">
            <a:extLst>
              <a:ext uri="{FF2B5EF4-FFF2-40B4-BE49-F238E27FC236}">
                <a16:creationId xmlns:a16="http://schemas.microsoft.com/office/drawing/2014/main" id="{05DA0D78-FDE1-43D1-857B-4C0F0D0D1BFD}"/>
              </a:ext>
            </a:extLst>
          </p:cNvPr>
          <p:cNvSpPr>
            <a:spLocks noGrp="1"/>
          </p:cNvSpPr>
          <p:nvPr>
            <p:ph type="pic" sz="quarter" idx="15" hasCustomPrompt="1"/>
          </p:nvPr>
        </p:nvSpPr>
        <p:spPr>
          <a:xfrm>
            <a:off x="216000" y="2047462"/>
            <a:ext cx="3776400" cy="1936800"/>
          </a:xfrm>
          <a:solidFill>
            <a:schemeClr val="bg1">
              <a:lumMod val="75000"/>
            </a:schemeClr>
          </a:solidFill>
        </p:spPr>
        <p:txBody>
          <a:bodyPr lIns="360000" tIns="252000"/>
          <a:lstStyle>
            <a:lvl1pPr marL="0" marR="0" indent="0" algn="ctr" defTabSz="914400" rtl="0" eaLnBrk="1" fontAlgn="auto" latinLnBrk="0" hangingPunct="1">
              <a:lnSpc>
                <a:spcPct val="90000"/>
              </a:lnSpc>
              <a:spcBef>
                <a:spcPts val="1000"/>
              </a:spcBef>
              <a:spcAft>
                <a:spcPts val="0"/>
              </a:spcAft>
              <a:buClrTx/>
              <a:buSzTx/>
              <a:buFontTx/>
              <a:buNone/>
              <a:tabLst/>
              <a:defRPr sz="1400"/>
            </a:lvl1pPr>
          </a:lstStyle>
          <a:p>
            <a:pPr marL="0" marR="0" lvl="0" indent="0" algn="ctr" defTabSz="914400" rtl="0" eaLnBrk="1" fontAlgn="auto" latinLnBrk="0" hangingPunct="1">
              <a:lnSpc>
                <a:spcPct val="90000"/>
              </a:lnSpc>
              <a:spcBef>
                <a:spcPts val="1000"/>
              </a:spcBef>
              <a:spcAft>
                <a:spcPts val="0"/>
              </a:spcAft>
              <a:buClrTx/>
              <a:buSzTx/>
              <a:buFontTx/>
              <a:buNone/>
              <a:tabLst/>
              <a:defRPr/>
            </a:pPr>
            <a:r>
              <a:rPr lang="sv-SE" dirty="0"/>
              <a:t>Klicka på ikonen för att infoga bild</a:t>
            </a:r>
          </a:p>
          <a:p>
            <a:endParaRPr lang="sv-SE" dirty="0"/>
          </a:p>
        </p:txBody>
      </p:sp>
      <p:sp>
        <p:nvSpPr>
          <p:cNvPr id="11" name="Platshållare för bild 8">
            <a:extLst>
              <a:ext uri="{FF2B5EF4-FFF2-40B4-BE49-F238E27FC236}">
                <a16:creationId xmlns:a16="http://schemas.microsoft.com/office/drawing/2014/main" id="{ADAAEF65-35CB-4A38-B68B-3161FFC88383}"/>
              </a:ext>
            </a:extLst>
          </p:cNvPr>
          <p:cNvSpPr>
            <a:spLocks noGrp="1"/>
          </p:cNvSpPr>
          <p:nvPr>
            <p:ph type="pic" sz="quarter" idx="16" hasCustomPrompt="1"/>
          </p:nvPr>
        </p:nvSpPr>
        <p:spPr>
          <a:xfrm>
            <a:off x="4203658" y="4201200"/>
            <a:ext cx="3776400" cy="1936800"/>
          </a:xfrm>
          <a:solidFill>
            <a:schemeClr val="bg1">
              <a:lumMod val="75000"/>
            </a:schemeClr>
          </a:solidFill>
        </p:spPr>
        <p:txBody>
          <a:bodyPr lIns="360000" tIns="252000"/>
          <a:lstStyle>
            <a:lvl1pPr marL="0" marR="0" indent="0" algn="ctr" defTabSz="914400" rtl="0" eaLnBrk="1" fontAlgn="auto" latinLnBrk="0" hangingPunct="1">
              <a:lnSpc>
                <a:spcPct val="90000"/>
              </a:lnSpc>
              <a:spcBef>
                <a:spcPts val="1000"/>
              </a:spcBef>
              <a:spcAft>
                <a:spcPts val="0"/>
              </a:spcAft>
              <a:buClrTx/>
              <a:buSzTx/>
              <a:buFontTx/>
              <a:buNone/>
              <a:tabLst/>
              <a:defRPr sz="1400"/>
            </a:lvl1pPr>
          </a:lstStyle>
          <a:p>
            <a:pPr marL="0" marR="0" lvl="0" indent="0" algn="ctr" defTabSz="914400" rtl="0" eaLnBrk="1" fontAlgn="auto" latinLnBrk="0" hangingPunct="1">
              <a:lnSpc>
                <a:spcPct val="90000"/>
              </a:lnSpc>
              <a:spcBef>
                <a:spcPts val="1000"/>
              </a:spcBef>
              <a:spcAft>
                <a:spcPts val="0"/>
              </a:spcAft>
              <a:buClrTx/>
              <a:buSzTx/>
              <a:buFontTx/>
              <a:buNone/>
              <a:tabLst/>
              <a:defRPr/>
            </a:pPr>
            <a:r>
              <a:rPr lang="sv-SE" dirty="0"/>
              <a:t>Klicka på ikonen för att infoga bild</a:t>
            </a:r>
          </a:p>
          <a:p>
            <a:endParaRPr lang="sv-SE" dirty="0"/>
          </a:p>
        </p:txBody>
      </p:sp>
      <p:sp>
        <p:nvSpPr>
          <p:cNvPr id="12" name="Platshållare för bild 8">
            <a:extLst>
              <a:ext uri="{FF2B5EF4-FFF2-40B4-BE49-F238E27FC236}">
                <a16:creationId xmlns:a16="http://schemas.microsoft.com/office/drawing/2014/main" id="{1AC07A39-93C8-43CF-BC73-BD58CDA1D02C}"/>
              </a:ext>
            </a:extLst>
          </p:cNvPr>
          <p:cNvSpPr>
            <a:spLocks noGrp="1"/>
          </p:cNvSpPr>
          <p:nvPr>
            <p:ph type="pic" sz="quarter" idx="17" hasCustomPrompt="1"/>
          </p:nvPr>
        </p:nvSpPr>
        <p:spPr>
          <a:xfrm>
            <a:off x="8201323" y="2046078"/>
            <a:ext cx="3776401" cy="4090121"/>
          </a:xfrm>
          <a:solidFill>
            <a:schemeClr val="bg1">
              <a:lumMod val="75000"/>
            </a:schemeClr>
          </a:solidFill>
        </p:spPr>
        <p:txBody>
          <a:bodyPr lIns="360000" tIns="252000"/>
          <a:lstStyle>
            <a:lvl1pPr marL="0" marR="0" indent="0" algn="ctr" defTabSz="914400" rtl="0" eaLnBrk="1" fontAlgn="auto" latinLnBrk="0" hangingPunct="1">
              <a:lnSpc>
                <a:spcPct val="90000"/>
              </a:lnSpc>
              <a:spcBef>
                <a:spcPts val="1000"/>
              </a:spcBef>
              <a:spcAft>
                <a:spcPts val="0"/>
              </a:spcAft>
              <a:buClrTx/>
              <a:buSzTx/>
              <a:buFontTx/>
              <a:buNone/>
              <a:tabLst/>
              <a:defRPr sz="1400"/>
            </a:lvl1pPr>
          </a:lstStyle>
          <a:p>
            <a:pPr marL="0" marR="0" lvl="0" indent="0" algn="ctr" defTabSz="914400" rtl="0" eaLnBrk="1" fontAlgn="auto" latinLnBrk="0" hangingPunct="1">
              <a:lnSpc>
                <a:spcPct val="90000"/>
              </a:lnSpc>
              <a:spcBef>
                <a:spcPts val="1000"/>
              </a:spcBef>
              <a:spcAft>
                <a:spcPts val="0"/>
              </a:spcAft>
              <a:buClrTx/>
              <a:buSzTx/>
              <a:buFontTx/>
              <a:buNone/>
              <a:tabLst/>
              <a:defRPr/>
            </a:pPr>
            <a:r>
              <a:rPr lang="sv-SE" dirty="0"/>
              <a:t>Klicka på ikonen för att infoga bild</a:t>
            </a:r>
          </a:p>
          <a:p>
            <a:endParaRPr lang="sv-SE" dirty="0"/>
          </a:p>
        </p:txBody>
      </p:sp>
    </p:spTree>
    <p:extLst>
      <p:ext uri="{BB962C8B-B14F-4D97-AF65-F5344CB8AC3E}">
        <p14:creationId xmlns:p14="http://schemas.microsoft.com/office/powerpoint/2010/main" val="2161621031"/>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preserve="1">
  <p:cSld name="Rubrik 5 Bilder Multi Text">
    <p:spTree>
      <p:nvGrpSpPr>
        <p:cNvPr id="1" name=""/>
        <p:cNvGrpSpPr/>
        <p:nvPr/>
      </p:nvGrpSpPr>
      <p:grpSpPr>
        <a:xfrm>
          <a:off x="0" y="0"/>
          <a:ext cx="0" cy="0"/>
          <a:chOff x="0" y="0"/>
          <a:chExt cx="0" cy="0"/>
        </a:xfrm>
      </p:grpSpPr>
      <p:sp>
        <p:nvSpPr>
          <p:cNvPr id="12" name="Rektangel 11">
            <a:extLst>
              <a:ext uri="{FF2B5EF4-FFF2-40B4-BE49-F238E27FC236}">
                <a16:creationId xmlns:a16="http://schemas.microsoft.com/office/drawing/2014/main" id="{C5D78484-3B5F-465D-B725-D3BE6D9CC8E9}"/>
              </a:ext>
            </a:extLst>
          </p:cNvPr>
          <p:cNvSpPr/>
          <p:nvPr/>
        </p:nvSpPr>
        <p:spPr>
          <a:xfrm>
            <a:off x="8201323" y="2046078"/>
            <a:ext cx="3776401" cy="4090121"/>
          </a:xfrm>
          <a:prstGeom prst="rect">
            <a:avLst/>
          </a:prstGeom>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dirty="0">
              <a:ln>
                <a:noFill/>
              </a:ln>
              <a:solidFill>
                <a:prstClr val="white"/>
              </a:solidFill>
              <a:effectLst/>
              <a:uLnTx/>
              <a:uFillTx/>
              <a:latin typeface="Arial"/>
              <a:ea typeface="+mn-ea"/>
              <a:cs typeface="+mn-cs"/>
            </a:endParaRPr>
          </a:p>
        </p:txBody>
      </p:sp>
      <p:sp>
        <p:nvSpPr>
          <p:cNvPr id="9" name="Platshållare för bild 8">
            <a:extLst>
              <a:ext uri="{FF2B5EF4-FFF2-40B4-BE49-F238E27FC236}">
                <a16:creationId xmlns:a16="http://schemas.microsoft.com/office/drawing/2014/main" id="{4F2F6A57-7EA2-47DD-A2ED-D38487DF8B9A}"/>
              </a:ext>
            </a:extLst>
          </p:cNvPr>
          <p:cNvSpPr>
            <a:spLocks noGrp="1"/>
          </p:cNvSpPr>
          <p:nvPr>
            <p:ph type="pic" sz="quarter" idx="13" hasCustomPrompt="1"/>
          </p:nvPr>
        </p:nvSpPr>
        <p:spPr>
          <a:xfrm>
            <a:off x="4203658" y="2047462"/>
            <a:ext cx="3776400" cy="1936800"/>
          </a:xfrm>
          <a:solidFill>
            <a:schemeClr val="bg1">
              <a:lumMod val="75000"/>
            </a:schemeClr>
          </a:solidFill>
        </p:spPr>
        <p:txBody>
          <a:bodyPr lIns="360000" tIns="252000"/>
          <a:lstStyle>
            <a:lvl1pPr marL="0" marR="0" indent="0" algn="ctr" defTabSz="914400" rtl="0" eaLnBrk="1" fontAlgn="auto" latinLnBrk="0" hangingPunct="1">
              <a:lnSpc>
                <a:spcPct val="90000"/>
              </a:lnSpc>
              <a:spcBef>
                <a:spcPts val="1000"/>
              </a:spcBef>
              <a:spcAft>
                <a:spcPts val="0"/>
              </a:spcAft>
              <a:buClrTx/>
              <a:buSzTx/>
              <a:buFontTx/>
              <a:buNone/>
              <a:tabLst/>
              <a:defRPr sz="1400"/>
            </a:lvl1pPr>
          </a:lstStyle>
          <a:p>
            <a:pPr marL="0" marR="0" lvl="0" indent="0" algn="ctr" defTabSz="914400" rtl="0" eaLnBrk="1" fontAlgn="auto" latinLnBrk="0" hangingPunct="1">
              <a:lnSpc>
                <a:spcPct val="90000"/>
              </a:lnSpc>
              <a:spcBef>
                <a:spcPts val="1000"/>
              </a:spcBef>
              <a:spcAft>
                <a:spcPts val="0"/>
              </a:spcAft>
              <a:buClrTx/>
              <a:buSzTx/>
              <a:buFontTx/>
              <a:buNone/>
              <a:tabLst/>
              <a:defRPr/>
            </a:pPr>
            <a:r>
              <a:rPr lang="sv-SE" dirty="0"/>
              <a:t>Klicka på ikonen för att infoga bild</a:t>
            </a:r>
          </a:p>
          <a:p>
            <a:endParaRPr lang="sv-SE" dirty="0"/>
          </a:p>
        </p:txBody>
      </p:sp>
      <p:sp>
        <p:nvSpPr>
          <p:cNvPr id="2" name="Rubrik 1">
            <a:extLst>
              <a:ext uri="{FF2B5EF4-FFF2-40B4-BE49-F238E27FC236}">
                <a16:creationId xmlns:a16="http://schemas.microsoft.com/office/drawing/2014/main" id="{9F8FF724-E49B-4704-9C98-90B00DD5AF12}"/>
              </a:ext>
            </a:extLst>
          </p:cNvPr>
          <p:cNvSpPr>
            <a:spLocks noGrp="1"/>
          </p:cNvSpPr>
          <p:nvPr>
            <p:ph type="title" hasCustomPrompt="1"/>
          </p:nvPr>
        </p:nvSpPr>
        <p:spPr>
          <a:xfrm>
            <a:off x="479640" y="382479"/>
            <a:ext cx="5623962" cy="1606659"/>
          </a:xfrm>
        </p:spPr>
        <p:txBody>
          <a:bodyPr/>
          <a:lstStyle>
            <a:lvl1pPr>
              <a:defRPr/>
            </a:lvl1pPr>
          </a:lstStyle>
          <a:p>
            <a:r>
              <a:rPr lang="sv-SE" dirty="0"/>
              <a:t>Klicka här för rubrik</a:t>
            </a:r>
          </a:p>
        </p:txBody>
      </p:sp>
      <p:sp>
        <p:nvSpPr>
          <p:cNvPr id="5" name="Platshållare för datum 4">
            <a:extLst>
              <a:ext uri="{FF2B5EF4-FFF2-40B4-BE49-F238E27FC236}">
                <a16:creationId xmlns:a16="http://schemas.microsoft.com/office/drawing/2014/main" id="{3B336E3A-4F5D-4A20-8031-79061612051D}"/>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C296A98-88C1-42AE-87DE-EDB85CC17F51}" type="datetime1">
              <a:rPr kumimoji="0" lang="sv-SE" sz="1200" b="0" i="0" u="none" strike="noStrike" kern="1200" cap="none" spc="0" normalizeH="0" baseline="0" noProof="0" smtClean="0">
                <a:ln>
                  <a:noFill/>
                </a:ln>
                <a:solidFill>
                  <a:prstClr val="black">
                    <a:tint val="75000"/>
                  </a:prstClr>
                </a:solidFill>
                <a:effectLst/>
                <a:uLnTx/>
                <a:uFillTx/>
                <a:latin typeface="Arial"/>
                <a:ea typeface="+mn-ea"/>
                <a:cs typeface="+mn-cs"/>
              </a:rPr>
              <a:t>2022-11-09</a:t>
            </a:fld>
            <a:endParaRPr kumimoji="0" lang="sv-SE" sz="1200" b="0" i="0" u="none" strike="noStrike" kern="1200" cap="none" spc="0" normalizeH="0" baseline="0" noProof="0" dirty="0">
              <a:ln>
                <a:noFill/>
              </a:ln>
              <a:solidFill>
                <a:prstClr val="black">
                  <a:tint val="75000"/>
                </a:prstClr>
              </a:solidFill>
              <a:effectLst/>
              <a:uLnTx/>
              <a:uFillTx/>
              <a:latin typeface="Arial"/>
              <a:ea typeface="+mn-ea"/>
              <a:cs typeface="+mn-cs"/>
            </a:endParaRPr>
          </a:p>
        </p:txBody>
      </p:sp>
      <p:sp>
        <p:nvSpPr>
          <p:cNvPr id="6" name="Platshållare för sidfot 5">
            <a:extLst>
              <a:ext uri="{FF2B5EF4-FFF2-40B4-BE49-F238E27FC236}">
                <a16:creationId xmlns:a16="http://schemas.microsoft.com/office/drawing/2014/main" id="{550FFDF2-D867-4E53-8AAC-444DD30952FB}"/>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200" b="0" i="0" u="none" strike="noStrike" kern="1200" cap="none" spc="0" normalizeH="0" baseline="0" noProof="0" dirty="0">
              <a:ln>
                <a:noFill/>
              </a:ln>
              <a:solidFill>
                <a:prstClr val="black">
                  <a:tint val="75000"/>
                </a:prstClr>
              </a:solidFill>
              <a:effectLst/>
              <a:uLnTx/>
              <a:uFillTx/>
              <a:latin typeface="Arial"/>
              <a:ea typeface="+mn-ea"/>
              <a:cs typeface="+mn-cs"/>
            </a:endParaRPr>
          </a:p>
        </p:txBody>
      </p:sp>
      <p:sp>
        <p:nvSpPr>
          <p:cNvPr id="7" name="Platshållare för bildnummer 6">
            <a:extLst>
              <a:ext uri="{FF2B5EF4-FFF2-40B4-BE49-F238E27FC236}">
                <a16:creationId xmlns:a16="http://schemas.microsoft.com/office/drawing/2014/main" id="{96C34A88-0CA2-42B6-84DB-A048521252C5}"/>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465F0E0-B5C3-4CD1-92D9-1861807167C1}" type="slidenum">
              <a:rPr kumimoji="0" lang="sv-SE" sz="1200" b="0" i="0" u="none" strike="noStrike" kern="1200" cap="none" spc="0" normalizeH="0" baseline="0" noProof="0" smtClean="0">
                <a:ln>
                  <a:noFill/>
                </a:ln>
                <a:solidFill>
                  <a:prstClr val="black">
                    <a:tint val="75000"/>
                  </a:prstClr>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sv-SE" sz="1200" b="0" i="0" u="none" strike="noStrike" kern="1200" cap="none" spc="0" normalizeH="0" baseline="0" noProof="0" dirty="0">
              <a:ln>
                <a:noFill/>
              </a:ln>
              <a:solidFill>
                <a:prstClr val="black">
                  <a:tint val="75000"/>
                </a:prstClr>
              </a:solidFill>
              <a:effectLst/>
              <a:uLnTx/>
              <a:uFillTx/>
              <a:latin typeface="Arial"/>
              <a:ea typeface="+mn-ea"/>
              <a:cs typeface="+mn-cs"/>
            </a:endParaRPr>
          </a:p>
        </p:txBody>
      </p:sp>
      <p:sp>
        <p:nvSpPr>
          <p:cNvPr id="8" name="Platshållare för bild 8">
            <a:extLst>
              <a:ext uri="{FF2B5EF4-FFF2-40B4-BE49-F238E27FC236}">
                <a16:creationId xmlns:a16="http://schemas.microsoft.com/office/drawing/2014/main" id="{12619720-8989-44FC-8D94-278B920DBDB7}"/>
              </a:ext>
            </a:extLst>
          </p:cNvPr>
          <p:cNvSpPr>
            <a:spLocks noGrp="1"/>
          </p:cNvSpPr>
          <p:nvPr>
            <p:ph type="pic" sz="quarter" idx="14" hasCustomPrompt="1"/>
          </p:nvPr>
        </p:nvSpPr>
        <p:spPr>
          <a:xfrm>
            <a:off x="216000" y="4201199"/>
            <a:ext cx="3776400" cy="1936800"/>
          </a:xfrm>
          <a:solidFill>
            <a:schemeClr val="bg1">
              <a:lumMod val="75000"/>
            </a:schemeClr>
          </a:solidFill>
        </p:spPr>
        <p:txBody>
          <a:bodyPr lIns="360000" tIns="252000"/>
          <a:lstStyle>
            <a:lvl1pPr marL="0" indent="0" algn="ctr">
              <a:buFontTx/>
              <a:buNone/>
              <a:defRPr sz="1400"/>
            </a:lvl1pPr>
          </a:lstStyle>
          <a:p>
            <a:r>
              <a:rPr lang="sv-SE" dirty="0"/>
              <a:t>Klicka på ikonen för att infoga bild</a:t>
            </a:r>
          </a:p>
        </p:txBody>
      </p:sp>
      <p:sp>
        <p:nvSpPr>
          <p:cNvPr id="10" name="Platshållare för bild 8">
            <a:extLst>
              <a:ext uri="{FF2B5EF4-FFF2-40B4-BE49-F238E27FC236}">
                <a16:creationId xmlns:a16="http://schemas.microsoft.com/office/drawing/2014/main" id="{05DA0D78-FDE1-43D1-857B-4C0F0D0D1BFD}"/>
              </a:ext>
            </a:extLst>
          </p:cNvPr>
          <p:cNvSpPr>
            <a:spLocks noGrp="1"/>
          </p:cNvSpPr>
          <p:nvPr>
            <p:ph type="pic" sz="quarter" idx="15" hasCustomPrompt="1"/>
          </p:nvPr>
        </p:nvSpPr>
        <p:spPr>
          <a:xfrm>
            <a:off x="216000" y="2047462"/>
            <a:ext cx="3776400" cy="1936800"/>
          </a:xfrm>
          <a:solidFill>
            <a:schemeClr val="bg1">
              <a:lumMod val="75000"/>
            </a:schemeClr>
          </a:solidFill>
        </p:spPr>
        <p:txBody>
          <a:bodyPr lIns="360000" tIns="252000"/>
          <a:lstStyle>
            <a:lvl1pPr marL="0" marR="0" indent="0" algn="ctr" defTabSz="914400" rtl="0" eaLnBrk="1" fontAlgn="auto" latinLnBrk="0" hangingPunct="1">
              <a:lnSpc>
                <a:spcPct val="90000"/>
              </a:lnSpc>
              <a:spcBef>
                <a:spcPts val="1000"/>
              </a:spcBef>
              <a:spcAft>
                <a:spcPts val="0"/>
              </a:spcAft>
              <a:buClrTx/>
              <a:buSzTx/>
              <a:buFontTx/>
              <a:buNone/>
              <a:tabLst/>
              <a:defRPr sz="1400"/>
            </a:lvl1pPr>
          </a:lstStyle>
          <a:p>
            <a:pPr marL="0" marR="0" lvl="0" indent="0" algn="ctr" defTabSz="914400" rtl="0" eaLnBrk="1" fontAlgn="auto" latinLnBrk="0" hangingPunct="1">
              <a:lnSpc>
                <a:spcPct val="90000"/>
              </a:lnSpc>
              <a:spcBef>
                <a:spcPts val="1000"/>
              </a:spcBef>
              <a:spcAft>
                <a:spcPts val="0"/>
              </a:spcAft>
              <a:buClrTx/>
              <a:buSzTx/>
              <a:buFontTx/>
              <a:buNone/>
              <a:tabLst/>
              <a:defRPr/>
            </a:pPr>
            <a:r>
              <a:rPr lang="sv-SE" dirty="0"/>
              <a:t>Klicka på ikonen för att infoga bild</a:t>
            </a:r>
          </a:p>
          <a:p>
            <a:endParaRPr lang="sv-SE" dirty="0"/>
          </a:p>
        </p:txBody>
      </p:sp>
      <p:sp>
        <p:nvSpPr>
          <p:cNvPr id="11" name="Platshållare för bild 8">
            <a:extLst>
              <a:ext uri="{FF2B5EF4-FFF2-40B4-BE49-F238E27FC236}">
                <a16:creationId xmlns:a16="http://schemas.microsoft.com/office/drawing/2014/main" id="{ADAAEF65-35CB-4A38-B68B-3161FFC88383}"/>
              </a:ext>
            </a:extLst>
          </p:cNvPr>
          <p:cNvSpPr>
            <a:spLocks noGrp="1"/>
          </p:cNvSpPr>
          <p:nvPr>
            <p:ph type="pic" sz="quarter" idx="16" hasCustomPrompt="1"/>
          </p:nvPr>
        </p:nvSpPr>
        <p:spPr>
          <a:xfrm>
            <a:off x="4203658" y="4201200"/>
            <a:ext cx="3776400" cy="1936800"/>
          </a:xfrm>
          <a:solidFill>
            <a:schemeClr val="bg1">
              <a:lumMod val="75000"/>
            </a:schemeClr>
          </a:solidFill>
        </p:spPr>
        <p:txBody>
          <a:bodyPr lIns="360000" tIns="252000"/>
          <a:lstStyle>
            <a:lvl1pPr marL="0" marR="0" indent="0" algn="ctr" defTabSz="914400" rtl="0" eaLnBrk="1" fontAlgn="auto" latinLnBrk="0" hangingPunct="1">
              <a:lnSpc>
                <a:spcPct val="90000"/>
              </a:lnSpc>
              <a:spcBef>
                <a:spcPts val="1000"/>
              </a:spcBef>
              <a:spcAft>
                <a:spcPts val="0"/>
              </a:spcAft>
              <a:buClrTx/>
              <a:buSzTx/>
              <a:buFontTx/>
              <a:buNone/>
              <a:tabLst/>
              <a:defRPr sz="1400"/>
            </a:lvl1pPr>
          </a:lstStyle>
          <a:p>
            <a:pPr marL="0" marR="0" lvl="0" indent="0" algn="ctr" defTabSz="914400" rtl="0" eaLnBrk="1" fontAlgn="auto" latinLnBrk="0" hangingPunct="1">
              <a:lnSpc>
                <a:spcPct val="90000"/>
              </a:lnSpc>
              <a:spcBef>
                <a:spcPts val="1000"/>
              </a:spcBef>
              <a:spcAft>
                <a:spcPts val="0"/>
              </a:spcAft>
              <a:buClrTx/>
              <a:buSzTx/>
              <a:buFontTx/>
              <a:buNone/>
              <a:tabLst/>
              <a:defRPr/>
            </a:pPr>
            <a:r>
              <a:rPr lang="sv-SE" dirty="0"/>
              <a:t>Klicka på ikonen för att infoga bild</a:t>
            </a:r>
          </a:p>
          <a:p>
            <a:endParaRPr lang="sv-SE" dirty="0"/>
          </a:p>
        </p:txBody>
      </p:sp>
      <p:sp>
        <p:nvSpPr>
          <p:cNvPr id="4" name="Platshållare för innehåll 3">
            <a:extLst>
              <a:ext uri="{FF2B5EF4-FFF2-40B4-BE49-F238E27FC236}">
                <a16:creationId xmlns:a16="http://schemas.microsoft.com/office/drawing/2014/main" id="{EE10710B-E6A0-4400-9188-D0E0C590305C}"/>
              </a:ext>
            </a:extLst>
          </p:cNvPr>
          <p:cNvSpPr>
            <a:spLocks noGrp="1"/>
          </p:cNvSpPr>
          <p:nvPr>
            <p:ph sz="quarter" idx="17"/>
          </p:nvPr>
        </p:nvSpPr>
        <p:spPr>
          <a:xfrm>
            <a:off x="8201323" y="2046078"/>
            <a:ext cx="3776401" cy="4090121"/>
          </a:xfrm>
          <a:noFill/>
        </p:spPr>
        <p:txBody>
          <a:bodyPr lIns="216000" tIns="180000"/>
          <a:lstStyle>
            <a:lvl1pPr marL="0" indent="0">
              <a:buFontTx/>
              <a:buNone/>
              <a:defRPr sz="20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sv-SE"/>
              <a:t>Redigera format för bakgrundstext</a:t>
            </a:r>
          </a:p>
        </p:txBody>
      </p:sp>
    </p:spTree>
    <p:extLst>
      <p:ext uri="{BB962C8B-B14F-4D97-AF65-F5344CB8AC3E}">
        <p14:creationId xmlns:p14="http://schemas.microsoft.com/office/powerpoint/2010/main" val="3163639267"/>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preserve="1">
  <p:cSld name="Rubrik 6 Bilder">
    <p:spTree>
      <p:nvGrpSpPr>
        <p:cNvPr id="1" name=""/>
        <p:cNvGrpSpPr/>
        <p:nvPr/>
      </p:nvGrpSpPr>
      <p:grpSpPr>
        <a:xfrm>
          <a:off x="0" y="0"/>
          <a:ext cx="0" cy="0"/>
          <a:chOff x="0" y="0"/>
          <a:chExt cx="0" cy="0"/>
        </a:xfrm>
      </p:grpSpPr>
      <p:sp>
        <p:nvSpPr>
          <p:cNvPr id="9" name="Platshållare för bild 8">
            <a:extLst>
              <a:ext uri="{FF2B5EF4-FFF2-40B4-BE49-F238E27FC236}">
                <a16:creationId xmlns:a16="http://schemas.microsoft.com/office/drawing/2014/main" id="{4F2F6A57-7EA2-47DD-A2ED-D38487DF8B9A}"/>
              </a:ext>
            </a:extLst>
          </p:cNvPr>
          <p:cNvSpPr>
            <a:spLocks noGrp="1"/>
          </p:cNvSpPr>
          <p:nvPr>
            <p:ph type="pic" sz="quarter" idx="13" hasCustomPrompt="1"/>
          </p:nvPr>
        </p:nvSpPr>
        <p:spPr>
          <a:xfrm>
            <a:off x="4203658" y="2047462"/>
            <a:ext cx="3776400" cy="1936800"/>
          </a:xfrm>
          <a:solidFill>
            <a:schemeClr val="bg1">
              <a:lumMod val="75000"/>
            </a:schemeClr>
          </a:solidFill>
        </p:spPr>
        <p:txBody>
          <a:bodyPr lIns="360000" tIns="252000"/>
          <a:lstStyle>
            <a:lvl1pPr marL="0" marR="0" indent="0" algn="ctr" defTabSz="914400" rtl="0" eaLnBrk="1" fontAlgn="auto" latinLnBrk="0" hangingPunct="1">
              <a:lnSpc>
                <a:spcPct val="90000"/>
              </a:lnSpc>
              <a:spcBef>
                <a:spcPts val="1000"/>
              </a:spcBef>
              <a:spcAft>
                <a:spcPts val="0"/>
              </a:spcAft>
              <a:buClrTx/>
              <a:buSzTx/>
              <a:buFontTx/>
              <a:buNone/>
              <a:tabLst/>
              <a:defRPr sz="1400"/>
            </a:lvl1pPr>
          </a:lstStyle>
          <a:p>
            <a:pPr marL="0" marR="0" lvl="0" indent="0" algn="ctr" defTabSz="914400" rtl="0" eaLnBrk="1" fontAlgn="auto" latinLnBrk="0" hangingPunct="1">
              <a:lnSpc>
                <a:spcPct val="90000"/>
              </a:lnSpc>
              <a:spcBef>
                <a:spcPts val="1000"/>
              </a:spcBef>
              <a:spcAft>
                <a:spcPts val="0"/>
              </a:spcAft>
              <a:buClrTx/>
              <a:buSzTx/>
              <a:buFontTx/>
              <a:buNone/>
              <a:tabLst/>
              <a:defRPr/>
            </a:pPr>
            <a:r>
              <a:rPr lang="sv-SE" dirty="0"/>
              <a:t>Klicka på ikonen för att infoga bild</a:t>
            </a:r>
          </a:p>
          <a:p>
            <a:endParaRPr lang="sv-SE" dirty="0"/>
          </a:p>
        </p:txBody>
      </p:sp>
      <p:sp>
        <p:nvSpPr>
          <p:cNvPr id="2" name="Rubrik 1">
            <a:extLst>
              <a:ext uri="{FF2B5EF4-FFF2-40B4-BE49-F238E27FC236}">
                <a16:creationId xmlns:a16="http://schemas.microsoft.com/office/drawing/2014/main" id="{9F8FF724-E49B-4704-9C98-90B00DD5AF12}"/>
              </a:ext>
            </a:extLst>
          </p:cNvPr>
          <p:cNvSpPr>
            <a:spLocks noGrp="1"/>
          </p:cNvSpPr>
          <p:nvPr>
            <p:ph type="title" hasCustomPrompt="1"/>
          </p:nvPr>
        </p:nvSpPr>
        <p:spPr>
          <a:xfrm>
            <a:off x="479640" y="382479"/>
            <a:ext cx="5623962" cy="1606659"/>
          </a:xfrm>
        </p:spPr>
        <p:txBody>
          <a:bodyPr/>
          <a:lstStyle>
            <a:lvl1pPr>
              <a:defRPr/>
            </a:lvl1pPr>
          </a:lstStyle>
          <a:p>
            <a:r>
              <a:rPr lang="sv-SE" dirty="0"/>
              <a:t>Klicka här för rubrik</a:t>
            </a:r>
          </a:p>
        </p:txBody>
      </p:sp>
      <p:sp>
        <p:nvSpPr>
          <p:cNvPr id="5" name="Platshållare för datum 4">
            <a:extLst>
              <a:ext uri="{FF2B5EF4-FFF2-40B4-BE49-F238E27FC236}">
                <a16:creationId xmlns:a16="http://schemas.microsoft.com/office/drawing/2014/main" id="{3B336E3A-4F5D-4A20-8031-79061612051D}"/>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4783C65-D853-429C-92BD-83A60E8D5923}" type="datetime1">
              <a:rPr kumimoji="0" lang="sv-SE" sz="1200" b="0" i="0" u="none" strike="noStrike" kern="1200" cap="none" spc="0" normalizeH="0" baseline="0" noProof="0" smtClean="0">
                <a:ln>
                  <a:noFill/>
                </a:ln>
                <a:solidFill>
                  <a:prstClr val="black">
                    <a:tint val="75000"/>
                  </a:prstClr>
                </a:solidFill>
                <a:effectLst/>
                <a:uLnTx/>
                <a:uFillTx/>
                <a:latin typeface="Arial"/>
                <a:ea typeface="+mn-ea"/>
                <a:cs typeface="+mn-cs"/>
              </a:rPr>
              <a:t>2022-11-09</a:t>
            </a:fld>
            <a:endParaRPr kumimoji="0" lang="sv-SE" sz="1200" b="0" i="0" u="none" strike="noStrike" kern="1200" cap="none" spc="0" normalizeH="0" baseline="0" noProof="0" dirty="0">
              <a:ln>
                <a:noFill/>
              </a:ln>
              <a:solidFill>
                <a:prstClr val="black">
                  <a:tint val="75000"/>
                </a:prstClr>
              </a:solidFill>
              <a:effectLst/>
              <a:uLnTx/>
              <a:uFillTx/>
              <a:latin typeface="Arial"/>
              <a:ea typeface="+mn-ea"/>
              <a:cs typeface="+mn-cs"/>
            </a:endParaRPr>
          </a:p>
        </p:txBody>
      </p:sp>
      <p:sp>
        <p:nvSpPr>
          <p:cNvPr id="6" name="Platshållare för sidfot 5">
            <a:extLst>
              <a:ext uri="{FF2B5EF4-FFF2-40B4-BE49-F238E27FC236}">
                <a16:creationId xmlns:a16="http://schemas.microsoft.com/office/drawing/2014/main" id="{550FFDF2-D867-4E53-8AAC-444DD30952FB}"/>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200" b="0" i="0" u="none" strike="noStrike" kern="1200" cap="none" spc="0" normalizeH="0" baseline="0" noProof="0" dirty="0">
              <a:ln>
                <a:noFill/>
              </a:ln>
              <a:solidFill>
                <a:prstClr val="black">
                  <a:tint val="75000"/>
                </a:prstClr>
              </a:solidFill>
              <a:effectLst/>
              <a:uLnTx/>
              <a:uFillTx/>
              <a:latin typeface="Arial"/>
              <a:ea typeface="+mn-ea"/>
              <a:cs typeface="+mn-cs"/>
            </a:endParaRPr>
          </a:p>
        </p:txBody>
      </p:sp>
      <p:sp>
        <p:nvSpPr>
          <p:cNvPr id="7" name="Platshållare för bildnummer 6">
            <a:extLst>
              <a:ext uri="{FF2B5EF4-FFF2-40B4-BE49-F238E27FC236}">
                <a16:creationId xmlns:a16="http://schemas.microsoft.com/office/drawing/2014/main" id="{96C34A88-0CA2-42B6-84DB-A048521252C5}"/>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465F0E0-B5C3-4CD1-92D9-1861807167C1}" type="slidenum">
              <a:rPr kumimoji="0" lang="sv-SE" sz="1200" b="0" i="0" u="none" strike="noStrike" kern="1200" cap="none" spc="0" normalizeH="0" baseline="0" noProof="0" smtClean="0">
                <a:ln>
                  <a:noFill/>
                </a:ln>
                <a:solidFill>
                  <a:prstClr val="black">
                    <a:tint val="75000"/>
                  </a:prstClr>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sv-SE" sz="1200" b="0" i="0" u="none" strike="noStrike" kern="1200" cap="none" spc="0" normalizeH="0" baseline="0" noProof="0" dirty="0">
              <a:ln>
                <a:noFill/>
              </a:ln>
              <a:solidFill>
                <a:prstClr val="black">
                  <a:tint val="75000"/>
                </a:prstClr>
              </a:solidFill>
              <a:effectLst/>
              <a:uLnTx/>
              <a:uFillTx/>
              <a:latin typeface="Arial"/>
              <a:ea typeface="+mn-ea"/>
              <a:cs typeface="+mn-cs"/>
            </a:endParaRPr>
          </a:p>
        </p:txBody>
      </p:sp>
      <p:sp>
        <p:nvSpPr>
          <p:cNvPr id="8" name="Platshållare för bild 8">
            <a:extLst>
              <a:ext uri="{FF2B5EF4-FFF2-40B4-BE49-F238E27FC236}">
                <a16:creationId xmlns:a16="http://schemas.microsoft.com/office/drawing/2014/main" id="{12619720-8989-44FC-8D94-278B920DBDB7}"/>
              </a:ext>
            </a:extLst>
          </p:cNvPr>
          <p:cNvSpPr>
            <a:spLocks noGrp="1"/>
          </p:cNvSpPr>
          <p:nvPr>
            <p:ph type="pic" sz="quarter" idx="14" hasCustomPrompt="1"/>
          </p:nvPr>
        </p:nvSpPr>
        <p:spPr>
          <a:xfrm>
            <a:off x="216000" y="4201199"/>
            <a:ext cx="3776400" cy="1936800"/>
          </a:xfrm>
          <a:solidFill>
            <a:schemeClr val="bg1">
              <a:lumMod val="75000"/>
            </a:schemeClr>
          </a:solidFill>
        </p:spPr>
        <p:txBody>
          <a:bodyPr lIns="360000" tIns="252000"/>
          <a:lstStyle>
            <a:lvl1pPr marL="0" marR="0" indent="0" algn="ctr" defTabSz="914400" rtl="0" eaLnBrk="1" fontAlgn="auto" latinLnBrk="0" hangingPunct="1">
              <a:lnSpc>
                <a:spcPct val="90000"/>
              </a:lnSpc>
              <a:spcBef>
                <a:spcPts val="1000"/>
              </a:spcBef>
              <a:spcAft>
                <a:spcPts val="0"/>
              </a:spcAft>
              <a:buClrTx/>
              <a:buSzTx/>
              <a:buFontTx/>
              <a:buNone/>
              <a:tabLst/>
              <a:defRPr sz="1400"/>
            </a:lvl1pPr>
          </a:lstStyle>
          <a:p>
            <a:pPr marL="0" marR="0" lvl="0" indent="0" algn="ctr" defTabSz="914400" rtl="0" eaLnBrk="1" fontAlgn="auto" latinLnBrk="0" hangingPunct="1">
              <a:lnSpc>
                <a:spcPct val="90000"/>
              </a:lnSpc>
              <a:spcBef>
                <a:spcPts val="1000"/>
              </a:spcBef>
              <a:spcAft>
                <a:spcPts val="0"/>
              </a:spcAft>
              <a:buClrTx/>
              <a:buSzTx/>
              <a:buFontTx/>
              <a:buNone/>
              <a:tabLst/>
              <a:defRPr/>
            </a:pPr>
            <a:r>
              <a:rPr lang="sv-SE" dirty="0"/>
              <a:t>Klicka på ikonen för att infoga bild</a:t>
            </a:r>
          </a:p>
          <a:p>
            <a:endParaRPr lang="sv-SE" dirty="0"/>
          </a:p>
        </p:txBody>
      </p:sp>
      <p:sp>
        <p:nvSpPr>
          <p:cNvPr id="10" name="Platshållare för bild 8">
            <a:extLst>
              <a:ext uri="{FF2B5EF4-FFF2-40B4-BE49-F238E27FC236}">
                <a16:creationId xmlns:a16="http://schemas.microsoft.com/office/drawing/2014/main" id="{05DA0D78-FDE1-43D1-857B-4C0F0D0D1BFD}"/>
              </a:ext>
            </a:extLst>
          </p:cNvPr>
          <p:cNvSpPr>
            <a:spLocks noGrp="1"/>
          </p:cNvSpPr>
          <p:nvPr>
            <p:ph type="pic" sz="quarter" idx="15" hasCustomPrompt="1"/>
          </p:nvPr>
        </p:nvSpPr>
        <p:spPr>
          <a:xfrm>
            <a:off x="216000" y="2047462"/>
            <a:ext cx="3776400" cy="1936800"/>
          </a:xfrm>
          <a:solidFill>
            <a:schemeClr val="bg1">
              <a:lumMod val="75000"/>
            </a:schemeClr>
          </a:solidFill>
        </p:spPr>
        <p:txBody>
          <a:bodyPr lIns="360000" tIns="252000"/>
          <a:lstStyle>
            <a:lvl1pPr marL="0" marR="0" indent="0" algn="ctr" defTabSz="914400" rtl="0" eaLnBrk="1" fontAlgn="auto" latinLnBrk="0" hangingPunct="1">
              <a:lnSpc>
                <a:spcPct val="90000"/>
              </a:lnSpc>
              <a:spcBef>
                <a:spcPts val="1000"/>
              </a:spcBef>
              <a:spcAft>
                <a:spcPts val="0"/>
              </a:spcAft>
              <a:buClrTx/>
              <a:buSzTx/>
              <a:buFontTx/>
              <a:buNone/>
              <a:tabLst/>
              <a:defRPr sz="1400"/>
            </a:lvl1pPr>
          </a:lstStyle>
          <a:p>
            <a:pPr marL="0" marR="0" lvl="0" indent="0" algn="ctr" defTabSz="914400" rtl="0" eaLnBrk="1" fontAlgn="auto" latinLnBrk="0" hangingPunct="1">
              <a:lnSpc>
                <a:spcPct val="90000"/>
              </a:lnSpc>
              <a:spcBef>
                <a:spcPts val="1000"/>
              </a:spcBef>
              <a:spcAft>
                <a:spcPts val="0"/>
              </a:spcAft>
              <a:buClrTx/>
              <a:buSzTx/>
              <a:buFontTx/>
              <a:buNone/>
              <a:tabLst/>
              <a:defRPr/>
            </a:pPr>
            <a:r>
              <a:rPr lang="sv-SE" dirty="0"/>
              <a:t>Klicka på ikonen för att infoga bild</a:t>
            </a:r>
          </a:p>
          <a:p>
            <a:endParaRPr lang="sv-SE" dirty="0"/>
          </a:p>
        </p:txBody>
      </p:sp>
      <p:sp>
        <p:nvSpPr>
          <p:cNvPr id="11" name="Platshållare för bild 8">
            <a:extLst>
              <a:ext uri="{FF2B5EF4-FFF2-40B4-BE49-F238E27FC236}">
                <a16:creationId xmlns:a16="http://schemas.microsoft.com/office/drawing/2014/main" id="{ADAAEF65-35CB-4A38-B68B-3161FFC88383}"/>
              </a:ext>
            </a:extLst>
          </p:cNvPr>
          <p:cNvSpPr>
            <a:spLocks noGrp="1"/>
          </p:cNvSpPr>
          <p:nvPr>
            <p:ph type="pic" sz="quarter" idx="16" hasCustomPrompt="1"/>
          </p:nvPr>
        </p:nvSpPr>
        <p:spPr>
          <a:xfrm>
            <a:off x="4203658" y="4201200"/>
            <a:ext cx="3776400" cy="1936800"/>
          </a:xfrm>
          <a:solidFill>
            <a:schemeClr val="bg1">
              <a:lumMod val="75000"/>
            </a:schemeClr>
          </a:solidFill>
        </p:spPr>
        <p:txBody>
          <a:bodyPr lIns="360000" tIns="252000"/>
          <a:lstStyle>
            <a:lvl1pPr marL="0" marR="0" indent="0" algn="ctr" defTabSz="914400" rtl="0" eaLnBrk="1" fontAlgn="auto" latinLnBrk="0" hangingPunct="1">
              <a:lnSpc>
                <a:spcPct val="90000"/>
              </a:lnSpc>
              <a:spcBef>
                <a:spcPts val="1000"/>
              </a:spcBef>
              <a:spcAft>
                <a:spcPts val="0"/>
              </a:spcAft>
              <a:buClrTx/>
              <a:buSzTx/>
              <a:buFontTx/>
              <a:buNone/>
              <a:tabLst/>
              <a:defRPr sz="1400"/>
            </a:lvl1pPr>
          </a:lstStyle>
          <a:p>
            <a:pPr marL="0" marR="0" lvl="0" indent="0" algn="ctr" defTabSz="914400" rtl="0" eaLnBrk="1" fontAlgn="auto" latinLnBrk="0" hangingPunct="1">
              <a:lnSpc>
                <a:spcPct val="90000"/>
              </a:lnSpc>
              <a:spcBef>
                <a:spcPts val="1000"/>
              </a:spcBef>
              <a:spcAft>
                <a:spcPts val="0"/>
              </a:spcAft>
              <a:buClrTx/>
              <a:buSzTx/>
              <a:buFontTx/>
              <a:buNone/>
              <a:tabLst/>
              <a:defRPr/>
            </a:pPr>
            <a:r>
              <a:rPr lang="sv-SE" dirty="0"/>
              <a:t>Klicka på ikonen för att infoga bild</a:t>
            </a:r>
          </a:p>
          <a:p>
            <a:endParaRPr lang="sv-SE" dirty="0"/>
          </a:p>
        </p:txBody>
      </p:sp>
      <p:sp>
        <p:nvSpPr>
          <p:cNvPr id="12" name="Platshållare för bild 8">
            <a:extLst>
              <a:ext uri="{FF2B5EF4-FFF2-40B4-BE49-F238E27FC236}">
                <a16:creationId xmlns:a16="http://schemas.microsoft.com/office/drawing/2014/main" id="{1AC07A39-93C8-43CF-BC73-BD58CDA1D02C}"/>
              </a:ext>
            </a:extLst>
          </p:cNvPr>
          <p:cNvSpPr>
            <a:spLocks noGrp="1"/>
          </p:cNvSpPr>
          <p:nvPr>
            <p:ph type="pic" sz="quarter" idx="17" hasCustomPrompt="1"/>
          </p:nvPr>
        </p:nvSpPr>
        <p:spPr>
          <a:xfrm>
            <a:off x="8191440" y="2047463"/>
            <a:ext cx="3776400" cy="1936800"/>
          </a:xfrm>
          <a:solidFill>
            <a:schemeClr val="bg1">
              <a:lumMod val="75000"/>
            </a:schemeClr>
          </a:solidFill>
        </p:spPr>
        <p:txBody>
          <a:bodyPr lIns="360000" tIns="252000"/>
          <a:lstStyle>
            <a:lvl1pPr marL="0" marR="0" indent="0" algn="ctr" defTabSz="914400" rtl="0" eaLnBrk="1" fontAlgn="auto" latinLnBrk="0" hangingPunct="1">
              <a:lnSpc>
                <a:spcPct val="90000"/>
              </a:lnSpc>
              <a:spcBef>
                <a:spcPts val="1000"/>
              </a:spcBef>
              <a:spcAft>
                <a:spcPts val="0"/>
              </a:spcAft>
              <a:buClrTx/>
              <a:buSzTx/>
              <a:buFontTx/>
              <a:buNone/>
              <a:tabLst/>
              <a:defRPr sz="1400"/>
            </a:lvl1pPr>
          </a:lstStyle>
          <a:p>
            <a:pPr marL="0" marR="0" lvl="0" indent="0" algn="ctr" defTabSz="914400" rtl="0" eaLnBrk="1" fontAlgn="auto" latinLnBrk="0" hangingPunct="1">
              <a:lnSpc>
                <a:spcPct val="90000"/>
              </a:lnSpc>
              <a:spcBef>
                <a:spcPts val="1000"/>
              </a:spcBef>
              <a:spcAft>
                <a:spcPts val="0"/>
              </a:spcAft>
              <a:buClrTx/>
              <a:buSzTx/>
              <a:buFontTx/>
              <a:buNone/>
              <a:tabLst/>
              <a:defRPr/>
            </a:pPr>
            <a:r>
              <a:rPr lang="sv-SE" dirty="0"/>
              <a:t>Klicka på ikonen för att infoga bild</a:t>
            </a:r>
          </a:p>
          <a:p>
            <a:endParaRPr lang="sv-SE" dirty="0"/>
          </a:p>
        </p:txBody>
      </p:sp>
      <p:sp>
        <p:nvSpPr>
          <p:cNvPr id="13" name="Platshållare för bild 8">
            <a:extLst>
              <a:ext uri="{FF2B5EF4-FFF2-40B4-BE49-F238E27FC236}">
                <a16:creationId xmlns:a16="http://schemas.microsoft.com/office/drawing/2014/main" id="{401BE4A9-AE6D-4492-9337-3FD7D8D38F56}"/>
              </a:ext>
            </a:extLst>
          </p:cNvPr>
          <p:cNvSpPr>
            <a:spLocks noGrp="1"/>
          </p:cNvSpPr>
          <p:nvPr>
            <p:ph type="pic" sz="quarter" idx="18" hasCustomPrompt="1"/>
          </p:nvPr>
        </p:nvSpPr>
        <p:spPr>
          <a:xfrm>
            <a:off x="8191440" y="4201200"/>
            <a:ext cx="3776400" cy="1936800"/>
          </a:xfrm>
          <a:solidFill>
            <a:schemeClr val="bg1">
              <a:lumMod val="75000"/>
            </a:schemeClr>
          </a:solidFill>
        </p:spPr>
        <p:txBody>
          <a:bodyPr lIns="360000" tIns="252000"/>
          <a:lstStyle>
            <a:lvl1pPr marL="0" marR="0" indent="0" algn="ctr" defTabSz="914400" rtl="0" eaLnBrk="1" fontAlgn="auto" latinLnBrk="0" hangingPunct="1">
              <a:lnSpc>
                <a:spcPct val="90000"/>
              </a:lnSpc>
              <a:spcBef>
                <a:spcPts val="1000"/>
              </a:spcBef>
              <a:spcAft>
                <a:spcPts val="0"/>
              </a:spcAft>
              <a:buClrTx/>
              <a:buSzTx/>
              <a:buFontTx/>
              <a:buNone/>
              <a:tabLst/>
              <a:defRPr sz="1400"/>
            </a:lvl1pPr>
          </a:lstStyle>
          <a:p>
            <a:pPr marL="0" marR="0" lvl="0" indent="0" algn="ctr" defTabSz="914400" rtl="0" eaLnBrk="1" fontAlgn="auto" latinLnBrk="0" hangingPunct="1">
              <a:lnSpc>
                <a:spcPct val="90000"/>
              </a:lnSpc>
              <a:spcBef>
                <a:spcPts val="1000"/>
              </a:spcBef>
              <a:spcAft>
                <a:spcPts val="0"/>
              </a:spcAft>
              <a:buClrTx/>
              <a:buSzTx/>
              <a:buFontTx/>
              <a:buNone/>
              <a:tabLst/>
              <a:defRPr/>
            </a:pPr>
            <a:r>
              <a:rPr lang="sv-SE" dirty="0"/>
              <a:t>Klicka på ikonen för att infoga bild</a:t>
            </a:r>
          </a:p>
          <a:p>
            <a:endParaRPr lang="sv-SE" dirty="0"/>
          </a:p>
        </p:txBody>
      </p:sp>
    </p:spTree>
    <p:extLst>
      <p:ext uri="{BB962C8B-B14F-4D97-AF65-F5344CB8AC3E}">
        <p14:creationId xmlns:p14="http://schemas.microsoft.com/office/powerpoint/2010/main" val="639263689"/>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preserve="1">
  <p:cSld name="Rubrik Multi Text 5 Bilder">
    <p:spTree>
      <p:nvGrpSpPr>
        <p:cNvPr id="1" name=""/>
        <p:cNvGrpSpPr/>
        <p:nvPr/>
      </p:nvGrpSpPr>
      <p:grpSpPr>
        <a:xfrm>
          <a:off x="0" y="0"/>
          <a:ext cx="0" cy="0"/>
          <a:chOff x="0" y="0"/>
          <a:chExt cx="0" cy="0"/>
        </a:xfrm>
      </p:grpSpPr>
      <p:sp>
        <p:nvSpPr>
          <p:cNvPr id="14" name="Rektangel 13">
            <a:extLst>
              <a:ext uri="{FF2B5EF4-FFF2-40B4-BE49-F238E27FC236}">
                <a16:creationId xmlns:a16="http://schemas.microsoft.com/office/drawing/2014/main" id="{57D8B48B-77D5-4E7B-9BA9-9EA4D856EAA2}"/>
              </a:ext>
            </a:extLst>
          </p:cNvPr>
          <p:cNvSpPr/>
          <p:nvPr/>
        </p:nvSpPr>
        <p:spPr>
          <a:xfrm>
            <a:off x="232560" y="2046077"/>
            <a:ext cx="3776400" cy="1936800"/>
          </a:xfrm>
          <a:prstGeom prst="rect">
            <a:avLst/>
          </a:prstGeom>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dirty="0">
              <a:ln>
                <a:noFill/>
              </a:ln>
              <a:solidFill>
                <a:prstClr val="white"/>
              </a:solidFill>
              <a:effectLst/>
              <a:uLnTx/>
              <a:uFillTx/>
              <a:latin typeface="Arial"/>
              <a:ea typeface="+mn-ea"/>
              <a:cs typeface="+mn-cs"/>
            </a:endParaRPr>
          </a:p>
        </p:txBody>
      </p:sp>
      <p:sp>
        <p:nvSpPr>
          <p:cNvPr id="9" name="Platshållare för bild 8">
            <a:extLst>
              <a:ext uri="{FF2B5EF4-FFF2-40B4-BE49-F238E27FC236}">
                <a16:creationId xmlns:a16="http://schemas.microsoft.com/office/drawing/2014/main" id="{4F2F6A57-7EA2-47DD-A2ED-D38487DF8B9A}"/>
              </a:ext>
            </a:extLst>
          </p:cNvPr>
          <p:cNvSpPr>
            <a:spLocks noGrp="1"/>
          </p:cNvSpPr>
          <p:nvPr>
            <p:ph type="pic" sz="quarter" idx="13" hasCustomPrompt="1"/>
          </p:nvPr>
        </p:nvSpPr>
        <p:spPr>
          <a:xfrm>
            <a:off x="4203658" y="2047462"/>
            <a:ext cx="3776400" cy="1936800"/>
          </a:xfrm>
          <a:solidFill>
            <a:schemeClr val="bg1">
              <a:lumMod val="75000"/>
            </a:schemeClr>
          </a:solidFill>
        </p:spPr>
        <p:txBody>
          <a:bodyPr lIns="360000" tIns="252000"/>
          <a:lstStyle>
            <a:lvl1pPr marL="0" marR="0" indent="0" algn="ctr" defTabSz="914400" rtl="0" eaLnBrk="1" fontAlgn="auto" latinLnBrk="0" hangingPunct="1">
              <a:lnSpc>
                <a:spcPct val="90000"/>
              </a:lnSpc>
              <a:spcBef>
                <a:spcPts val="1000"/>
              </a:spcBef>
              <a:spcAft>
                <a:spcPts val="0"/>
              </a:spcAft>
              <a:buClrTx/>
              <a:buSzTx/>
              <a:buFontTx/>
              <a:buNone/>
              <a:tabLst/>
              <a:defRPr sz="1400"/>
            </a:lvl1pPr>
          </a:lstStyle>
          <a:p>
            <a:pPr marL="0" marR="0" lvl="0" indent="0" algn="ctr" defTabSz="914400" rtl="0" eaLnBrk="1" fontAlgn="auto" latinLnBrk="0" hangingPunct="1">
              <a:lnSpc>
                <a:spcPct val="90000"/>
              </a:lnSpc>
              <a:spcBef>
                <a:spcPts val="1000"/>
              </a:spcBef>
              <a:spcAft>
                <a:spcPts val="0"/>
              </a:spcAft>
              <a:buClrTx/>
              <a:buSzTx/>
              <a:buFontTx/>
              <a:buNone/>
              <a:tabLst/>
              <a:defRPr/>
            </a:pPr>
            <a:r>
              <a:rPr lang="sv-SE" dirty="0"/>
              <a:t>Klicka på ikonen för att infoga bild</a:t>
            </a:r>
          </a:p>
          <a:p>
            <a:endParaRPr lang="sv-SE" dirty="0"/>
          </a:p>
        </p:txBody>
      </p:sp>
      <p:sp>
        <p:nvSpPr>
          <p:cNvPr id="2" name="Rubrik 1">
            <a:extLst>
              <a:ext uri="{FF2B5EF4-FFF2-40B4-BE49-F238E27FC236}">
                <a16:creationId xmlns:a16="http://schemas.microsoft.com/office/drawing/2014/main" id="{9F8FF724-E49B-4704-9C98-90B00DD5AF12}"/>
              </a:ext>
            </a:extLst>
          </p:cNvPr>
          <p:cNvSpPr>
            <a:spLocks noGrp="1"/>
          </p:cNvSpPr>
          <p:nvPr>
            <p:ph type="title" hasCustomPrompt="1"/>
          </p:nvPr>
        </p:nvSpPr>
        <p:spPr>
          <a:xfrm>
            <a:off x="479640" y="382479"/>
            <a:ext cx="5623962" cy="1606659"/>
          </a:xfrm>
        </p:spPr>
        <p:txBody>
          <a:bodyPr/>
          <a:lstStyle>
            <a:lvl1pPr>
              <a:defRPr/>
            </a:lvl1pPr>
          </a:lstStyle>
          <a:p>
            <a:r>
              <a:rPr lang="sv-SE" dirty="0"/>
              <a:t>Klicka här för rubrik</a:t>
            </a:r>
          </a:p>
        </p:txBody>
      </p:sp>
      <p:sp>
        <p:nvSpPr>
          <p:cNvPr id="5" name="Platshållare för datum 4">
            <a:extLst>
              <a:ext uri="{FF2B5EF4-FFF2-40B4-BE49-F238E27FC236}">
                <a16:creationId xmlns:a16="http://schemas.microsoft.com/office/drawing/2014/main" id="{3B336E3A-4F5D-4A20-8031-79061612051D}"/>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0D75367-8D89-4363-A34D-F73980C6F51B}" type="datetime1">
              <a:rPr kumimoji="0" lang="sv-SE" sz="1200" b="0" i="0" u="none" strike="noStrike" kern="1200" cap="none" spc="0" normalizeH="0" baseline="0" noProof="0" smtClean="0">
                <a:ln>
                  <a:noFill/>
                </a:ln>
                <a:solidFill>
                  <a:prstClr val="black">
                    <a:tint val="75000"/>
                  </a:prstClr>
                </a:solidFill>
                <a:effectLst/>
                <a:uLnTx/>
                <a:uFillTx/>
                <a:latin typeface="Arial"/>
                <a:ea typeface="+mn-ea"/>
                <a:cs typeface="+mn-cs"/>
              </a:rPr>
              <a:t>2022-11-09</a:t>
            </a:fld>
            <a:endParaRPr kumimoji="0" lang="sv-SE" sz="1200" b="0" i="0" u="none" strike="noStrike" kern="1200" cap="none" spc="0" normalizeH="0" baseline="0" noProof="0" dirty="0">
              <a:ln>
                <a:noFill/>
              </a:ln>
              <a:solidFill>
                <a:prstClr val="black">
                  <a:tint val="75000"/>
                </a:prstClr>
              </a:solidFill>
              <a:effectLst/>
              <a:uLnTx/>
              <a:uFillTx/>
              <a:latin typeface="Arial"/>
              <a:ea typeface="+mn-ea"/>
              <a:cs typeface="+mn-cs"/>
            </a:endParaRPr>
          </a:p>
        </p:txBody>
      </p:sp>
      <p:sp>
        <p:nvSpPr>
          <p:cNvPr id="6" name="Platshållare för sidfot 5">
            <a:extLst>
              <a:ext uri="{FF2B5EF4-FFF2-40B4-BE49-F238E27FC236}">
                <a16:creationId xmlns:a16="http://schemas.microsoft.com/office/drawing/2014/main" id="{550FFDF2-D867-4E53-8AAC-444DD30952FB}"/>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200" b="0" i="0" u="none" strike="noStrike" kern="1200" cap="none" spc="0" normalizeH="0" baseline="0" noProof="0" dirty="0">
              <a:ln>
                <a:noFill/>
              </a:ln>
              <a:solidFill>
                <a:prstClr val="black">
                  <a:tint val="75000"/>
                </a:prstClr>
              </a:solidFill>
              <a:effectLst/>
              <a:uLnTx/>
              <a:uFillTx/>
              <a:latin typeface="Arial"/>
              <a:ea typeface="+mn-ea"/>
              <a:cs typeface="+mn-cs"/>
            </a:endParaRPr>
          </a:p>
        </p:txBody>
      </p:sp>
      <p:sp>
        <p:nvSpPr>
          <p:cNvPr id="7" name="Platshållare för bildnummer 6">
            <a:extLst>
              <a:ext uri="{FF2B5EF4-FFF2-40B4-BE49-F238E27FC236}">
                <a16:creationId xmlns:a16="http://schemas.microsoft.com/office/drawing/2014/main" id="{96C34A88-0CA2-42B6-84DB-A048521252C5}"/>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465F0E0-B5C3-4CD1-92D9-1861807167C1}" type="slidenum">
              <a:rPr kumimoji="0" lang="sv-SE" sz="1200" b="0" i="0" u="none" strike="noStrike" kern="1200" cap="none" spc="0" normalizeH="0" baseline="0" noProof="0" smtClean="0">
                <a:ln>
                  <a:noFill/>
                </a:ln>
                <a:solidFill>
                  <a:prstClr val="black">
                    <a:tint val="75000"/>
                  </a:prstClr>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sv-SE" sz="1200" b="0" i="0" u="none" strike="noStrike" kern="1200" cap="none" spc="0" normalizeH="0" baseline="0" noProof="0" dirty="0">
              <a:ln>
                <a:noFill/>
              </a:ln>
              <a:solidFill>
                <a:prstClr val="black">
                  <a:tint val="75000"/>
                </a:prstClr>
              </a:solidFill>
              <a:effectLst/>
              <a:uLnTx/>
              <a:uFillTx/>
              <a:latin typeface="Arial"/>
              <a:ea typeface="+mn-ea"/>
              <a:cs typeface="+mn-cs"/>
            </a:endParaRPr>
          </a:p>
        </p:txBody>
      </p:sp>
      <p:sp>
        <p:nvSpPr>
          <p:cNvPr id="8" name="Platshållare för bild 8">
            <a:extLst>
              <a:ext uri="{FF2B5EF4-FFF2-40B4-BE49-F238E27FC236}">
                <a16:creationId xmlns:a16="http://schemas.microsoft.com/office/drawing/2014/main" id="{12619720-8989-44FC-8D94-278B920DBDB7}"/>
              </a:ext>
            </a:extLst>
          </p:cNvPr>
          <p:cNvSpPr>
            <a:spLocks noGrp="1"/>
          </p:cNvSpPr>
          <p:nvPr>
            <p:ph type="pic" sz="quarter" idx="14" hasCustomPrompt="1"/>
          </p:nvPr>
        </p:nvSpPr>
        <p:spPr>
          <a:xfrm>
            <a:off x="216000" y="4201199"/>
            <a:ext cx="3776400" cy="1936800"/>
          </a:xfrm>
          <a:solidFill>
            <a:schemeClr val="bg1">
              <a:lumMod val="75000"/>
            </a:schemeClr>
          </a:solidFill>
        </p:spPr>
        <p:txBody>
          <a:bodyPr lIns="360000" tIns="252000"/>
          <a:lstStyle>
            <a:lvl1pPr marL="0" marR="0" indent="0" algn="ctr" defTabSz="914400" rtl="0" eaLnBrk="1" fontAlgn="auto" latinLnBrk="0" hangingPunct="1">
              <a:lnSpc>
                <a:spcPct val="90000"/>
              </a:lnSpc>
              <a:spcBef>
                <a:spcPts val="1000"/>
              </a:spcBef>
              <a:spcAft>
                <a:spcPts val="0"/>
              </a:spcAft>
              <a:buClrTx/>
              <a:buSzTx/>
              <a:buFontTx/>
              <a:buNone/>
              <a:tabLst/>
              <a:defRPr sz="1400"/>
            </a:lvl1pPr>
          </a:lstStyle>
          <a:p>
            <a:pPr marL="0" marR="0" lvl="0" indent="0" algn="ctr" defTabSz="914400" rtl="0" eaLnBrk="1" fontAlgn="auto" latinLnBrk="0" hangingPunct="1">
              <a:lnSpc>
                <a:spcPct val="90000"/>
              </a:lnSpc>
              <a:spcBef>
                <a:spcPts val="1000"/>
              </a:spcBef>
              <a:spcAft>
                <a:spcPts val="0"/>
              </a:spcAft>
              <a:buClrTx/>
              <a:buSzTx/>
              <a:buFontTx/>
              <a:buNone/>
              <a:tabLst/>
              <a:defRPr/>
            </a:pPr>
            <a:r>
              <a:rPr lang="sv-SE" dirty="0"/>
              <a:t>Klicka på ikonen för att infoga bild</a:t>
            </a:r>
          </a:p>
          <a:p>
            <a:endParaRPr lang="sv-SE" dirty="0"/>
          </a:p>
        </p:txBody>
      </p:sp>
      <p:sp>
        <p:nvSpPr>
          <p:cNvPr id="11" name="Platshållare för bild 8">
            <a:extLst>
              <a:ext uri="{FF2B5EF4-FFF2-40B4-BE49-F238E27FC236}">
                <a16:creationId xmlns:a16="http://schemas.microsoft.com/office/drawing/2014/main" id="{ADAAEF65-35CB-4A38-B68B-3161FFC88383}"/>
              </a:ext>
            </a:extLst>
          </p:cNvPr>
          <p:cNvSpPr>
            <a:spLocks noGrp="1"/>
          </p:cNvSpPr>
          <p:nvPr>
            <p:ph type="pic" sz="quarter" idx="16" hasCustomPrompt="1"/>
          </p:nvPr>
        </p:nvSpPr>
        <p:spPr>
          <a:xfrm>
            <a:off x="4203658" y="4201200"/>
            <a:ext cx="3776400" cy="1936800"/>
          </a:xfrm>
          <a:solidFill>
            <a:schemeClr val="bg1">
              <a:lumMod val="75000"/>
            </a:schemeClr>
          </a:solidFill>
        </p:spPr>
        <p:txBody>
          <a:bodyPr lIns="360000" tIns="252000"/>
          <a:lstStyle>
            <a:lvl1pPr marL="0" marR="0" indent="0" algn="ctr" defTabSz="914400" rtl="0" eaLnBrk="1" fontAlgn="auto" latinLnBrk="0" hangingPunct="1">
              <a:lnSpc>
                <a:spcPct val="90000"/>
              </a:lnSpc>
              <a:spcBef>
                <a:spcPts val="1000"/>
              </a:spcBef>
              <a:spcAft>
                <a:spcPts val="0"/>
              </a:spcAft>
              <a:buClrTx/>
              <a:buSzTx/>
              <a:buFontTx/>
              <a:buNone/>
              <a:tabLst/>
              <a:defRPr sz="1400"/>
            </a:lvl1pPr>
          </a:lstStyle>
          <a:p>
            <a:pPr marL="0" marR="0" lvl="0" indent="0" algn="ctr" defTabSz="914400" rtl="0" eaLnBrk="1" fontAlgn="auto" latinLnBrk="0" hangingPunct="1">
              <a:lnSpc>
                <a:spcPct val="90000"/>
              </a:lnSpc>
              <a:spcBef>
                <a:spcPts val="1000"/>
              </a:spcBef>
              <a:spcAft>
                <a:spcPts val="0"/>
              </a:spcAft>
              <a:buClrTx/>
              <a:buSzTx/>
              <a:buFontTx/>
              <a:buNone/>
              <a:tabLst/>
              <a:defRPr/>
            </a:pPr>
            <a:r>
              <a:rPr lang="sv-SE" dirty="0"/>
              <a:t>Klicka på ikonen för att infoga bild</a:t>
            </a:r>
          </a:p>
          <a:p>
            <a:endParaRPr lang="sv-SE" dirty="0"/>
          </a:p>
        </p:txBody>
      </p:sp>
      <p:sp>
        <p:nvSpPr>
          <p:cNvPr id="12" name="Platshållare för bild 8">
            <a:extLst>
              <a:ext uri="{FF2B5EF4-FFF2-40B4-BE49-F238E27FC236}">
                <a16:creationId xmlns:a16="http://schemas.microsoft.com/office/drawing/2014/main" id="{1AC07A39-93C8-43CF-BC73-BD58CDA1D02C}"/>
              </a:ext>
            </a:extLst>
          </p:cNvPr>
          <p:cNvSpPr>
            <a:spLocks noGrp="1"/>
          </p:cNvSpPr>
          <p:nvPr>
            <p:ph type="pic" sz="quarter" idx="17" hasCustomPrompt="1"/>
          </p:nvPr>
        </p:nvSpPr>
        <p:spPr>
          <a:xfrm>
            <a:off x="8191440" y="2047463"/>
            <a:ext cx="3776400" cy="1936800"/>
          </a:xfrm>
          <a:solidFill>
            <a:schemeClr val="bg1">
              <a:lumMod val="75000"/>
            </a:schemeClr>
          </a:solidFill>
        </p:spPr>
        <p:txBody>
          <a:bodyPr lIns="360000" tIns="252000"/>
          <a:lstStyle>
            <a:lvl1pPr marL="0" marR="0" indent="0" algn="ctr" defTabSz="914400" rtl="0" eaLnBrk="1" fontAlgn="auto" latinLnBrk="0" hangingPunct="1">
              <a:lnSpc>
                <a:spcPct val="90000"/>
              </a:lnSpc>
              <a:spcBef>
                <a:spcPts val="1000"/>
              </a:spcBef>
              <a:spcAft>
                <a:spcPts val="0"/>
              </a:spcAft>
              <a:buClrTx/>
              <a:buSzTx/>
              <a:buFontTx/>
              <a:buNone/>
              <a:tabLst/>
              <a:defRPr sz="1400"/>
            </a:lvl1pPr>
          </a:lstStyle>
          <a:p>
            <a:pPr marL="0" marR="0" lvl="0" indent="0" algn="ctr" defTabSz="914400" rtl="0" eaLnBrk="1" fontAlgn="auto" latinLnBrk="0" hangingPunct="1">
              <a:lnSpc>
                <a:spcPct val="90000"/>
              </a:lnSpc>
              <a:spcBef>
                <a:spcPts val="1000"/>
              </a:spcBef>
              <a:spcAft>
                <a:spcPts val="0"/>
              </a:spcAft>
              <a:buClrTx/>
              <a:buSzTx/>
              <a:buFontTx/>
              <a:buNone/>
              <a:tabLst/>
              <a:defRPr/>
            </a:pPr>
            <a:r>
              <a:rPr lang="sv-SE" dirty="0"/>
              <a:t>Klicka på ikonen för att infoga bild</a:t>
            </a:r>
          </a:p>
          <a:p>
            <a:endParaRPr lang="sv-SE" dirty="0"/>
          </a:p>
        </p:txBody>
      </p:sp>
      <p:sp>
        <p:nvSpPr>
          <p:cNvPr id="13" name="Platshållare för bild 8">
            <a:extLst>
              <a:ext uri="{FF2B5EF4-FFF2-40B4-BE49-F238E27FC236}">
                <a16:creationId xmlns:a16="http://schemas.microsoft.com/office/drawing/2014/main" id="{401BE4A9-AE6D-4492-9337-3FD7D8D38F56}"/>
              </a:ext>
            </a:extLst>
          </p:cNvPr>
          <p:cNvSpPr>
            <a:spLocks noGrp="1"/>
          </p:cNvSpPr>
          <p:nvPr>
            <p:ph type="pic" sz="quarter" idx="18" hasCustomPrompt="1"/>
          </p:nvPr>
        </p:nvSpPr>
        <p:spPr>
          <a:xfrm>
            <a:off x="8191440" y="4201200"/>
            <a:ext cx="3776400" cy="1936800"/>
          </a:xfrm>
          <a:solidFill>
            <a:schemeClr val="bg1">
              <a:lumMod val="75000"/>
            </a:schemeClr>
          </a:solidFill>
        </p:spPr>
        <p:txBody>
          <a:bodyPr lIns="360000" tIns="252000"/>
          <a:lstStyle>
            <a:lvl1pPr marL="0" marR="0" indent="0" algn="ctr" defTabSz="914400" rtl="0" eaLnBrk="1" fontAlgn="auto" latinLnBrk="0" hangingPunct="1">
              <a:lnSpc>
                <a:spcPct val="90000"/>
              </a:lnSpc>
              <a:spcBef>
                <a:spcPts val="1000"/>
              </a:spcBef>
              <a:spcAft>
                <a:spcPts val="0"/>
              </a:spcAft>
              <a:buClrTx/>
              <a:buSzTx/>
              <a:buFontTx/>
              <a:buNone/>
              <a:tabLst/>
              <a:defRPr sz="1400"/>
            </a:lvl1pPr>
          </a:lstStyle>
          <a:p>
            <a:pPr marL="0" marR="0" lvl="0" indent="0" algn="ctr" defTabSz="914400" rtl="0" eaLnBrk="1" fontAlgn="auto" latinLnBrk="0" hangingPunct="1">
              <a:lnSpc>
                <a:spcPct val="90000"/>
              </a:lnSpc>
              <a:spcBef>
                <a:spcPts val="1000"/>
              </a:spcBef>
              <a:spcAft>
                <a:spcPts val="0"/>
              </a:spcAft>
              <a:buClrTx/>
              <a:buSzTx/>
              <a:buFontTx/>
              <a:buNone/>
              <a:tabLst/>
              <a:defRPr/>
            </a:pPr>
            <a:r>
              <a:rPr lang="sv-SE" dirty="0"/>
              <a:t>Klicka på ikonen för att infoga bild</a:t>
            </a:r>
          </a:p>
          <a:p>
            <a:endParaRPr lang="sv-SE" dirty="0"/>
          </a:p>
        </p:txBody>
      </p:sp>
      <p:sp>
        <p:nvSpPr>
          <p:cNvPr id="4" name="Platshållare för innehåll 3">
            <a:extLst>
              <a:ext uri="{FF2B5EF4-FFF2-40B4-BE49-F238E27FC236}">
                <a16:creationId xmlns:a16="http://schemas.microsoft.com/office/drawing/2014/main" id="{BE8DABAE-EC87-4F26-B4F1-8FF1631C4A84}"/>
              </a:ext>
            </a:extLst>
          </p:cNvPr>
          <p:cNvSpPr>
            <a:spLocks noGrp="1"/>
          </p:cNvSpPr>
          <p:nvPr>
            <p:ph sz="quarter" idx="19"/>
          </p:nvPr>
        </p:nvSpPr>
        <p:spPr>
          <a:xfrm>
            <a:off x="232560" y="2046077"/>
            <a:ext cx="3776400" cy="1936800"/>
          </a:xfrm>
          <a:noFill/>
        </p:spPr>
        <p:txBody>
          <a:bodyPr lIns="216000" tIns="180000"/>
          <a:lstStyle>
            <a:lvl1pPr marL="0" indent="0">
              <a:buFontTx/>
              <a:buNone/>
              <a:defRPr sz="2000">
                <a:solidFill>
                  <a:schemeClr val="bg1"/>
                </a:solidFill>
              </a:defRPr>
            </a:lvl1pPr>
            <a:lvl2pPr marL="457200" indent="0">
              <a:buFontTx/>
              <a:buNone/>
              <a:defRPr>
                <a:solidFill>
                  <a:schemeClr val="bg1"/>
                </a:solidFill>
              </a:defRPr>
            </a:lvl2pPr>
            <a:lvl3pPr marL="914400" indent="0">
              <a:buFontTx/>
              <a:buNone/>
              <a:defRPr>
                <a:solidFill>
                  <a:schemeClr val="bg1"/>
                </a:solidFill>
              </a:defRPr>
            </a:lvl3pPr>
            <a:lvl4pPr marL="1371600" indent="0">
              <a:buFontTx/>
              <a:buNone/>
              <a:defRPr>
                <a:solidFill>
                  <a:schemeClr val="bg1"/>
                </a:solidFill>
              </a:defRPr>
            </a:lvl4pPr>
            <a:lvl5pPr marL="1828800" indent="0">
              <a:buFontTx/>
              <a:buNone/>
              <a:defRPr>
                <a:solidFill>
                  <a:schemeClr val="bg1"/>
                </a:solidFill>
              </a:defRPr>
            </a:lvl5pPr>
          </a:lstStyle>
          <a:p>
            <a:pPr lvl="0"/>
            <a:r>
              <a:rPr lang="sv-SE"/>
              <a:t>Redigera format för bakgrundstext</a:t>
            </a:r>
          </a:p>
        </p:txBody>
      </p:sp>
    </p:spTree>
    <p:extLst>
      <p:ext uri="{BB962C8B-B14F-4D97-AF65-F5344CB8AC3E}">
        <p14:creationId xmlns:p14="http://schemas.microsoft.com/office/powerpoint/2010/main" val="1236828382"/>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title" preserve="1">
  <p:cSld name="Rubrikbild">
    <p:spTree>
      <p:nvGrpSpPr>
        <p:cNvPr id="1" name=""/>
        <p:cNvGrpSpPr/>
        <p:nvPr/>
      </p:nvGrpSpPr>
      <p:grpSpPr>
        <a:xfrm>
          <a:off x="0" y="0"/>
          <a:ext cx="0" cy="0"/>
          <a:chOff x="0" y="0"/>
          <a:chExt cx="0" cy="0"/>
        </a:xfrm>
      </p:grpSpPr>
      <p:sp>
        <p:nvSpPr>
          <p:cNvPr id="7" name="Rektangel 6">
            <a:extLst>
              <a:ext uri="{FF2B5EF4-FFF2-40B4-BE49-F238E27FC236}">
                <a16:creationId xmlns:a16="http://schemas.microsoft.com/office/drawing/2014/main" id="{1FEFD6A9-06AE-4A66-8BF8-D0B7C5E88A0F}"/>
              </a:ext>
            </a:extLst>
          </p:cNvPr>
          <p:cNvSpPr/>
          <p:nvPr/>
        </p:nvSpPr>
        <p:spPr>
          <a:xfrm>
            <a:off x="215999" y="215998"/>
            <a:ext cx="11760001" cy="5921485"/>
          </a:xfrm>
          <a:prstGeom prst="rect">
            <a:avLst/>
          </a:prstGeom>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dirty="0">
              <a:ln>
                <a:noFill/>
              </a:ln>
              <a:solidFill>
                <a:prstClr val="white"/>
              </a:solidFill>
              <a:effectLst/>
              <a:uLnTx/>
              <a:uFillTx/>
              <a:latin typeface="Arial"/>
              <a:ea typeface="+mn-ea"/>
              <a:cs typeface="+mn-cs"/>
            </a:endParaRPr>
          </a:p>
        </p:txBody>
      </p:sp>
      <p:sp>
        <p:nvSpPr>
          <p:cNvPr id="2" name="Rubrik 1">
            <a:extLst>
              <a:ext uri="{FF2B5EF4-FFF2-40B4-BE49-F238E27FC236}">
                <a16:creationId xmlns:a16="http://schemas.microsoft.com/office/drawing/2014/main" id="{55BBBBF2-582B-46CE-A6EE-C43ED03CD14E}"/>
              </a:ext>
            </a:extLst>
          </p:cNvPr>
          <p:cNvSpPr>
            <a:spLocks noGrp="1"/>
          </p:cNvSpPr>
          <p:nvPr>
            <p:ph type="ctrTitle" hasCustomPrompt="1"/>
          </p:nvPr>
        </p:nvSpPr>
        <p:spPr>
          <a:xfrm>
            <a:off x="444322" y="495835"/>
            <a:ext cx="7611457" cy="4990566"/>
          </a:xfrm>
        </p:spPr>
        <p:txBody>
          <a:bodyPr anchor="t"/>
          <a:lstStyle>
            <a:lvl1pPr algn="l">
              <a:defRPr sz="8800">
                <a:solidFill>
                  <a:schemeClr val="bg1"/>
                </a:solidFill>
              </a:defRPr>
            </a:lvl1pPr>
          </a:lstStyle>
          <a:p>
            <a:r>
              <a:rPr lang="sv-SE" dirty="0"/>
              <a:t>Klicka här för rubrik</a:t>
            </a:r>
          </a:p>
        </p:txBody>
      </p:sp>
      <p:sp>
        <p:nvSpPr>
          <p:cNvPr id="3" name="Underrubrik 2">
            <a:extLst>
              <a:ext uri="{FF2B5EF4-FFF2-40B4-BE49-F238E27FC236}">
                <a16:creationId xmlns:a16="http://schemas.microsoft.com/office/drawing/2014/main" id="{500486BF-430B-455E-A1AA-2329D940AE7B}"/>
              </a:ext>
            </a:extLst>
          </p:cNvPr>
          <p:cNvSpPr>
            <a:spLocks noGrp="1"/>
          </p:cNvSpPr>
          <p:nvPr>
            <p:ph type="subTitle" idx="1"/>
          </p:nvPr>
        </p:nvSpPr>
        <p:spPr>
          <a:xfrm>
            <a:off x="444322" y="5563984"/>
            <a:ext cx="11387677" cy="482901"/>
          </a:xfrm>
        </p:spPr>
        <p:txBody>
          <a:bodyPr/>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Klicka här för att ändra mall för underrubrikformat</a:t>
            </a:r>
          </a:p>
        </p:txBody>
      </p:sp>
      <p:sp>
        <p:nvSpPr>
          <p:cNvPr id="4" name="Platshållare för datum 3">
            <a:extLst>
              <a:ext uri="{FF2B5EF4-FFF2-40B4-BE49-F238E27FC236}">
                <a16:creationId xmlns:a16="http://schemas.microsoft.com/office/drawing/2014/main" id="{A2AEC82D-0AD9-4ECA-9D41-23AAD814097A}"/>
              </a:ext>
            </a:extLst>
          </p:cNvPr>
          <p:cNvSpPr>
            <a:spLocks noGrp="1"/>
          </p:cNvSpPr>
          <p:nvPr>
            <p:ph type="dt" sz="half" idx="10"/>
          </p:nvPr>
        </p:nvSpPr>
        <p:spPr>
          <a:xfrm>
            <a:off x="8736495" y="6356350"/>
            <a:ext cx="1511801" cy="365125"/>
          </a:xfrm>
        </p:spPr>
        <p:txBody>
          <a:bodyPr/>
          <a:lstStyle>
            <a:lvl1pPr algn="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CEC6D56E-5FAE-4CDC-9DDE-243FD255E919}" type="datetime1">
              <a:rPr kumimoji="0" lang="sv-SE" sz="1200" b="0" i="0" u="none" strike="noStrike" kern="1200" cap="none" spc="0" normalizeH="0" baseline="0" noProof="0" smtClean="0">
                <a:ln>
                  <a:noFill/>
                </a:ln>
                <a:solidFill>
                  <a:prstClr val="black">
                    <a:tint val="75000"/>
                  </a:prstClr>
                </a:solidFill>
                <a:effectLst/>
                <a:uLnTx/>
                <a:uFillTx/>
                <a:latin typeface="Arial"/>
                <a:ea typeface="+mn-ea"/>
                <a:cs typeface="+mn-cs"/>
              </a:rPr>
              <a:t>2022-11-09</a:t>
            </a:fld>
            <a:endParaRPr kumimoji="0" lang="sv-SE" sz="1200" b="0" i="0" u="none" strike="noStrike" kern="1200" cap="none" spc="0" normalizeH="0" baseline="0" noProof="0" dirty="0">
              <a:ln>
                <a:noFill/>
              </a:ln>
              <a:solidFill>
                <a:prstClr val="black">
                  <a:tint val="75000"/>
                </a:prstClr>
              </a:solidFill>
              <a:effectLst/>
              <a:uLnTx/>
              <a:uFillTx/>
              <a:latin typeface="Arial"/>
              <a:ea typeface="+mn-ea"/>
              <a:cs typeface="+mn-cs"/>
            </a:endParaRPr>
          </a:p>
        </p:txBody>
      </p:sp>
      <p:sp>
        <p:nvSpPr>
          <p:cNvPr id="5" name="Platshållare för sidfot 4">
            <a:extLst>
              <a:ext uri="{FF2B5EF4-FFF2-40B4-BE49-F238E27FC236}">
                <a16:creationId xmlns:a16="http://schemas.microsoft.com/office/drawing/2014/main" id="{5DD7F05E-54FB-44D0-93EE-BE97DDA26169}"/>
              </a:ext>
            </a:extLst>
          </p:cNvPr>
          <p:cNvSpPr>
            <a:spLocks noGrp="1"/>
          </p:cNvSpPr>
          <p:nvPr>
            <p:ph type="ftr" sz="quarter" idx="11"/>
          </p:nvPr>
        </p:nvSpPr>
        <p:spPr>
          <a:xfrm>
            <a:off x="928346" y="6356350"/>
            <a:ext cx="4114800" cy="365125"/>
          </a:xfrm>
        </p:spPr>
        <p:txBody>
          <a:bodyPr/>
          <a:lstStyle>
            <a:lvl1pPr algn="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200" b="0" i="0" u="none" strike="noStrike" kern="1200" cap="none" spc="0" normalizeH="0" baseline="0" noProof="0" dirty="0">
              <a:ln>
                <a:noFill/>
              </a:ln>
              <a:solidFill>
                <a:prstClr val="black">
                  <a:tint val="75000"/>
                </a:prstClr>
              </a:solidFill>
              <a:effectLst/>
              <a:uLnTx/>
              <a:uFillTx/>
              <a:latin typeface="Arial"/>
              <a:ea typeface="+mn-ea"/>
              <a:cs typeface="+mn-cs"/>
            </a:endParaRPr>
          </a:p>
        </p:txBody>
      </p:sp>
      <p:sp>
        <p:nvSpPr>
          <p:cNvPr id="6" name="Platshållare för bildnummer 5">
            <a:extLst>
              <a:ext uri="{FF2B5EF4-FFF2-40B4-BE49-F238E27FC236}">
                <a16:creationId xmlns:a16="http://schemas.microsoft.com/office/drawing/2014/main" id="{63B566F6-E716-474C-A1AF-E16941855B06}"/>
              </a:ext>
            </a:extLst>
          </p:cNvPr>
          <p:cNvSpPr>
            <a:spLocks noGrp="1"/>
          </p:cNvSpPr>
          <p:nvPr>
            <p:ph type="sldNum" sz="quarter" idx="12"/>
          </p:nvPr>
        </p:nvSpPr>
        <p:spPr>
          <a:xfrm>
            <a:off x="479641" y="6356350"/>
            <a:ext cx="448705"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465F0E0-B5C3-4CD1-92D9-1861807167C1}" type="slidenum">
              <a:rPr kumimoji="0" lang="sv-SE" sz="1200" b="0" i="0" u="none" strike="noStrike" kern="1200" cap="none" spc="0" normalizeH="0" baseline="0" noProof="0" smtClean="0">
                <a:ln>
                  <a:noFill/>
                </a:ln>
                <a:solidFill>
                  <a:prstClr val="black">
                    <a:tint val="75000"/>
                  </a:prstClr>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sv-SE" sz="1200" b="0" i="0" u="none" strike="noStrike" kern="1200" cap="none" spc="0" normalizeH="0" baseline="0" noProof="0" dirty="0">
              <a:ln>
                <a:noFill/>
              </a:ln>
              <a:solidFill>
                <a:prstClr val="black">
                  <a:tint val="75000"/>
                </a:prstClr>
              </a:solidFill>
              <a:effectLst/>
              <a:uLnTx/>
              <a:uFillTx/>
              <a:latin typeface="Arial"/>
              <a:ea typeface="+mn-ea"/>
              <a:cs typeface="+mn-cs"/>
            </a:endParaRPr>
          </a:p>
        </p:txBody>
      </p:sp>
      <p:pic>
        <p:nvPicPr>
          <p:cNvPr id="11" name="Bildobjekt 10">
            <a:extLst>
              <a:ext uri="{FF2B5EF4-FFF2-40B4-BE49-F238E27FC236}">
                <a16:creationId xmlns:a16="http://schemas.microsoft.com/office/drawing/2014/main" id="{9D1A0C1B-9A8D-44BF-9B92-3084381E2FAB}"/>
              </a:ext>
            </a:extLst>
          </p:cNvPr>
          <p:cNvPicPr>
            <a:picLocks noChangeAspect="1"/>
          </p:cNvPicPr>
          <p:nvPr/>
        </p:nvPicPr>
        <p:blipFill rotWithShape="1">
          <a:blip r:embed="rId2">
            <a:extLst>
              <a:ext uri="{28A0092B-C50C-407E-A947-70E740481C1C}">
                <a14:useLocalDpi xmlns:a14="http://schemas.microsoft.com/office/drawing/2010/main" val="0"/>
              </a:ext>
            </a:extLst>
          </a:blip>
          <a:srcRect r="17109"/>
          <a:stretch/>
        </p:blipFill>
        <p:spPr>
          <a:xfrm>
            <a:off x="8482405" y="223128"/>
            <a:ext cx="3493595" cy="5895696"/>
          </a:xfrm>
          <a:prstGeom prst="rect">
            <a:avLst/>
          </a:prstGeom>
        </p:spPr>
      </p:pic>
    </p:spTree>
    <p:extLst>
      <p:ext uri="{BB962C8B-B14F-4D97-AF65-F5344CB8AC3E}">
        <p14:creationId xmlns:p14="http://schemas.microsoft.com/office/powerpoint/2010/main" val="204507280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Rubrik 1 Helbild">
    <p:spTree>
      <p:nvGrpSpPr>
        <p:cNvPr id="1" name=""/>
        <p:cNvGrpSpPr/>
        <p:nvPr/>
      </p:nvGrpSpPr>
      <p:grpSpPr>
        <a:xfrm>
          <a:off x="0" y="0"/>
          <a:ext cx="0" cy="0"/>
          <a:chOff x="0" y="0"/>
          <a:chExt cx="0" cy="0"/>
        </a:xfrm>
      </p:grpSpPr>
      <p:sp>
        <p:nvSpPr>
          <p:cNvPr id="9" name="Platshållare för bild 8">
            <a:extLst>
              <a:ext uri="{FF2B5EF4-FFF2-40B4-BE49-F238E27FC236}">
                <a16:creationId xmlns:a16="http://schemas.microsoft.com/office/drawing/2014/main" id="{4F2F6A57-7EA2-47DD-A2ED-D38487DF8B9A}"/>
              </a:ext>
            </a:extLst>
          </p:cNvPr>
          <p:cNvSpPr>
            <a:spLocks noGrp="1"/>
          </p:cNvSpPr>
          <p:nvPr>
            <p:ph type="pic" sz="quarter" idx="13" hasCustomPrompt="1"/>
          </p:nvPr>
        </p:nvSpPr>
        <p:spPr>
          <a:xfrm>
            <a:off x="215999" y="215999"/>
            <a:ext cx="11760001" cy="5921485"/>
          </a:xfrm>
          <a:solidFill>
            <a:schemeClr val="bg1">
              <a:lumMod val="75000"/>
            </a:schemeClr>
          </a:solidFill>
        </p:spPr>
        <p:txBody>
          <a:bodyPr lIns="360000" tIns="90000"/>
          <a:lstStyle>
            <a:lvl1pPr marL="0" marR="0" indent="0" algn="ctr" defTabSz="914400" rtl="0" eaLnBrk="1" fontAlgn="auto" latinLnBrk="0" hangingPunct="1">
              <a:lnSpc>
                <a:spcPct val="90000"/>
              </a:lnSpc>
              <a:spcBef>
                <a:spcPts val="1000"/>
              </a:spcBef>
              <a:spcAft>
                <a:spcPts val="0"/>
              </a:spcAft>
              <a:buClrTx/>
              <a:buSzTx/>
              <a:buFontTx/>
              <a:buNone/>
              <a:tabLst/>
              <a:defRPr sz="1400"/>
            </a:lvl1pPr>
          </a:lstStyle>
          <a:p>
            <a:pPr marL="0" marR="0" lvl="0" indent="0" algn="ctr" defTabSz="914400" rtl="0" eaLnBrk="1" fontAlgn="auto" latinLnBrk="0" hangingPunct="1">
              <a:lnSpc>
                <a:spcPct val="90000"/>
              </a:lnSpc>
              <a:spcBef>
                <a:spcPts val="1000"/>
              </a:spcBef>
              <a:spcAft>
                <a:spcPts val="0"/>
              </a:spcAft>
              <a:buClrTx/>
              <a:buSzTx/>
              <a:buFontTx/>
              <a:buNone/>
              <a:tabLst/>
              <a:defRPr/>
            </a:pPr>
            <a:r>
              <a:rPr lang="sv-SE" dirty="0"/>
              <a:t>Klicka på ikonen för att infoga bild</a:t>
            </a:r>
          </a:p>
          <a:p>
            <a:endParaRPr lang="sv-SE" dirty="0"/>
          </a:p>
        </p:txBody>
      </p:sp>
      <p:sp>
        <p:nvSpPr>
          <p:cNvPr id="2" name="Rubrik 1">
            <a:extLst>
              <a:ext uri="{FF2B5EF4-FFF2-40B4-BE49-F238E27FC236}">
                <a16:creationId xmlns:a16="http://schemas.microsoft.com/office/drawing/2014/main" id="{9F8FF724-E49B-4704-9C98-90B00DD5AF12}"/>
              </a:ext>
            </a:extLst>
          </p:cNvPr>
          <p:cNvSpPr>
            <a:spLocks noGrp="1"/>
          </p:cNvSpPr>
          <p:nvPr>
            <p:ph type="title" hasCustomPrompt="1"/>
          </p:nvPr>
        </p:nvSpPr>
        <p:spPr>
          <a:xfrm>
            <a:off x="479640" y="382479"/>
            <a:ext cx="5623962" cy="1606659"/>
          </a:xfrm>
        </p:spPr>
        <p:txBody>
          <a:bodyPr/>
          <a:lstStyle>
            <a:lvl1pPr>
              <a:defRPr/>
            </a:lvl1pPr>
          </a:lstStyle>
          <a:p>
            <a:r>
              <a:rPr lang="sv-SE" dirty="0"/>
              <a:t>Klicka här för rubrik</a:t>
            </a:r>
          </a:p>
        </p:txBody>
      </p:sp>
      <p:sp>
        <p:nvSpPr>
          <p:cNvPr id="5" name="Platshållare för datum 4">
            <a:extLst>
              <a:ext uri="{FF2B5EF4-FFF2-40B4-BE49-F238E27FC236}">
                <a16:creationId xmlns:a16="http://schemas.microsoft.com/office/drawing/2014/main" id="{3B336E3A-4F5D-4A20-8031-79061612051D}"/>
              </a:ext>
            </a:extLst>
          </p:cNvPr>
          <p:cNvSpPr>
            <a:spLocks noGrp="1"/>
          </p:cNvSpPr>
          <p:nvPr>
            <p:ph type="dt" sz="half" idx="10"/>
          </p:nvPr>
        </p:nvSpPr>
        <p:spPr/>
        <p:txBody>
          <a:bodyPr/>
          <a:lstStyle/>
          <a:p>
            <a:fld id="{BAF41D08-0E72-4151-8166-B35B83E936F0}" type="datetime1">
              <a:rPr lang="sv-SE" smtClean="0"/>
              <a:t>2022-11-09</a:t>
            </a:fld>
            <a:endParaRPr lang="sv-SE" dirty="0"/>
          </a:p>
        </p:txBody>
      </p:sp>
      <p:sp>
        <p:nvSpPr>
          <p:cNvPr id="6" name="Platshållare för sidfot 5">
            <a:extLst>
              <a:ext uri="{FF2B5EF4-FFF2-40B4-BE49-F238E27FC236}">
                <a16:creationId xmlns:a16="http://schemas.microsoft.com/office/drawing/2014/main" id="{550FFDF2-D867-4E53-8AAC-444DD30952FB}"/>
              </a:ext>
            </a:extLst>
          </p:cNvPr>
          <p:cNvSpPr>
            <a:spLocks noGrp="1"/>
          </p:cNvSpPr>
          <p:nvPr>
            <p:ph type="ftr" sz="quarter" idx="11"/>
          </p:nvPr>
        </p:nvSpPr>
        <p:spPr/>
        <p:txBody>
          <a:bodyPr/>
          <a:lstStyle/>
          <a:p>
            <a:endParaRPr lang="sv-SE" dirty="0"/>
          </a:p>
        </p:txBody>
      </p:sp>
      <p:sp>
        <p:nvSpPr>
          <p:cNvPr id="7" name="Platshållare för bildnummer 6">
            <a:extLst>
              <a:ext uri="{FF2B5EF4-FFF2-40B4-BE49-F238E27FC236}">
                <a16:creationId xmlns:a16="http://schemas.microsoft.com/office/drawing/2014/main" id="{96C34A88-0CA2-42B6-84DB-A048521252C5}"/>
              </a:ext>
            </a:extLst>
          </p:cNvPr>
          <p:cNvSpPr>
            <a:spLocks noGrp="1"/>
          </p:cNvSpPr>
          <p:nvPr>
            <p:ph type="sldNum" sz="quarter" idx="12"/>
          </p:nvPr>
        </p:nvSpPr>
        <p:spPr/>
        <p:txBody>
          <a:bodyPr/>
          <a:lstStyle/>
          <a:p>
            <a:fld id="{DF12FE26-693D-4657-8CF4-E1D4E86C9D92}" type="slidenum">
              <a:rPr lang="sv-SE" smtClean="0"/>
              <a:t>‹#›</a:t>
            </a:fld>
            <a:endParaRPr lang="sv-SE" dirty="0"/>
          </a:p>
        </p:txBody>
      </p:sp>
    </p:spTree>
    <p:extLst>
      <p:ext uri="{BB962C8B-B14F-4D97-AF65-F5344CB8AC3E}">
        <p14:creationId xmlns:p14="http://schemas.microsoft.com/office/powerpoint/2010/main" val="81413574"/>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39EFB123-F9EC-4015-B6F1-7CADECEE3A69}"/>
              </a:ext>
            </a:extLst>
          </p:cNvPr>
          <p:cNvSpPr>
            <a:spLocks noGrp="1"/>
          </p:cNvSpPr>
          <p:nvPr>
            <p:ph type="title" hasCustomPrompt="1"/>
          </p:nvPr>
        </p:nvSpPr>
        <p:spPr>
          <a:xfrm>
            <a:off x="478800" y="381600"/>
            <a:ext cx="5624804" cy="2042841"/>
          </a:xfrm>
        </p:spPr>
        <p:txBody>
          <a:bodyPr/>
          <a:lstStyle>
            <a:lvl1pPr>
              <a:defRPr/>
            </a:lvl1pPr>
          </a:lstStyle>
          <a:p>
            <a:r>
              <a:rPr lang="sv-SE" dirty="0"/>
              <a:t>Klicka här för rubrik</a:t>
            </a:r>
          </a:p>
        </p:txBody>
      </p:sp>
      <p:sp>
        <p:nvSpPr>
          <p:cNvPr id="3" name="Platshållare för innehåll 2">
            <a:extLst>
              <a:ext uri="{FF2B5EF4-FFF2-40B4-BE49-F238E27FC236}">
                <a16:creationId xmlns:a16="http://schemas.microsoft.com/office/drawing/2014/main" id="{0FB32048-1431-46B7-A822-038AB7ADDE50}"/>
              </a:ext>
            </a:extLst>
          </p:cNvPr>
          <p:cNvSpPr>
            <a:spLocks noGrp="1"/>
          </p:cNvSpPr>
          <p:nvPr>
            <p:ph idx="1"/>
          </p:nvPr>
        </p:nvSpPr>
        <p:spPr>
          <a:xfrm>
            <a:off x="478800" y="2990033"/>
            <a:ext cx="11346055" cy="3146258"/>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sv-SE" dirty="0"/>
          </a:p>
        </p:txBody>
      </p:sp>
      <p:sp>
        <p:nvSpPr>
          <p:cNvPr id="4" name="Platshållare för datum 3">
            <a:extLst>
              <a:ext uri="{FF2B5EF4-FFF2-40B4-BE49-F238E27FC236}">
                <a16:creationId xmlns:a16="http://schemas.microsoft.com/office/drawing/2014/main" id="{AD2FE022-7FCF-4728-8BFC-E85CD787C940}"/>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81410362-3BD6-4A3C-BF49-480E6E0E6924}" type="datetime1">
              <a:rPr kumimoji="0" lang="sv-SE" sz="1200" b="0" i="0" u="none" strike="noStrike" kern="1200" cap="none" spc="0" normalizeH="0" baseline="0" noProof="0" smtClean="0">
                <a:ln>
                  <a:noFill/>
                </a:ln>
                <a:solidFill>
                  <a:prstClr val="black">
                    <a:tint val="75000"/>
                  </a:prstClr>
                </a:solidFill>
                <a:effectLst/>
                <a:uLnTx/>
                <a:uFillTx/>
                <a:latin typeface="Arial"/>
                <a:ea typeface="+mn-ea"/>
                <a:cs typeface="+mn-cs"/>
              </a:rPr>
              <a:t>2022-11-09</a:t>
            </a:fld>
            <a:endParaRPr kumimoji="0" lang="sv-SE" sz="1200" b="0" i="0" u="none" strike="noStrike" kern="1200" cap="none" spc="0" normalizeH="0" baseline="0" noProof="0" dirty="0">
              <a:ln>
                <a:noFill/>
              </a:ln>
              <a:solidFill>
                <a:prstClr val="black">
                  <a:tint val="75000"/>
                </a:prstClr>
              </a:solidFill>
              <a:effectLst/>
              <a:uLnTx/>
              <a:uFillTx/>
              <a:latin typeface="Arial"/>
              <a:ea typeface="+mn-ea"/>
              <a:cs typeface="+mn-cs"/>
            </a:endParaRPr>
          </a:p>
        </p:txBody>
      </p:sp>
      <p:sp>
        <p:nvSpPr>
          <p:cNvPr id="5" name="Platshållare för sidfot 4">
            <a:extLst>
              <a:ext uri="{FF2B5EF4-FFF2-40B4-BE49-F238E27FC236}">
                <a16:creationId xmlns:a16="http://schemas.microsoft.com/office/drawing/2014/main" id="{8DEFE7A3-C7DE-47B8-969B-6CD2DC7347B3}"/>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200" b="0" i="0" u="none" strike="noStrike" kern="1200" cap="none" spc="0" normalizeH="0" baseline="0" noProof="0" dirty="0">
              <a:ln>
                <a:noFill/>
              </a:ln>
              <a:solidFill>
                <a:prstClr val="black">
                  <a:tint val="75000"/>
                </a:prstClr>
              </a:solidFill>
              <a:effectLst/>
              <a:uLnTx/>
              <a:uFillTx/>
              <a:latin typeface="Arial"/>
              <a:ea typeface="+mn-ea"/>
              <a:cs typeface="+mn-cs"/>
            </a:endParaRPr>
          </a:p>
        </p:txBody>
      </p:sp>
      <p:sp>
        <p:nvSpPr>
          <p:cNvPr id="6" name="Platshållare för bildnummer 5">
            <a:extLst>
              <a:ext uri="{FF2B5EF4-FFF2-40B4-BE49-F238E27FC236}">
                <a16:creationId xmlns:a16="http://schemas.microsoft.com/office/drawing/2014/main" id="{F0149FFA-A887-41F8-B477-A2B4A5D22349}"/>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465F0E0-B5C3-4CD1-92D9-1861807167C1}" type="slidenum">
              <a:rPr kumimoji="0" lang="sv-SE" sz="1200" b="0" i="0" u="none" strike="noStrike" kern="1200" cap="none" spc="0" normalizeH="0" baseline="0" noProof="0" smtClean="0">
                <a:ln>
                  <a:noFill/>
                </a:ln>
                <a:solidFill>
                  <a:prstClr val="black">
                    <a:tint val="75000"/>
                  </a:prstClr>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sv-SE" sz="1200" b="0" i="0" u="none" strike="noStrike" kern="1200" cap="none" spc="0" normalizeH="0" baseline="0" noProof="0" dirty="0">
              <a:ln>
                <a:noFill/>
              </a:ln>
              <a:solidFill>
                <a:prstClr val="black">
                  <a:tint val="75000"/>
                </a:prstClr>
              </a:solidFill>
              <a:effectLst/>
              <a:uLnTx/>
              <a:uFillTx/>
              <a:latin typeface="Arial"/>
              <a:ea typeface="+mn-ea"/>
              <a:cs typeface="+mn-cs"/>
            </a:endParaRPr>
          </a:p>
        </p:txBody>
      </p:sp>
    </p:spTree>
    <p:extLst>
      <p:ext uri="{BB962C8B-B14F-4D97-AF65-F5344CB8AC3E}">
        <p14:creationId xmlns:p14="http://schemas.microsoft.com/office/powerpoint/2010/main" val="3413022731"/>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secHead" preserve="1">
  <p:cSld name="Avsnittsrubrik">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501C30AE-225F-4381-93DA-90EDE6E00646}"/>
              </a:ext>
            </a:extLst>
          </p:cNvPr>
          <p:cNvSpPr>
            <a:spLocks noGrp="1"/>
          </p:cNvSpPr>
          <p:nvPr>
            <p:ph type="title" hasCustomPrompt="1"/>
          </p:nvPr>
        </p:nvSpPr>
        <p:spPr>
          <a:xfrm>
            <a:off x="831850" y="1709738"/>
            <a:ext cx="10515600" cy="2852737"/>
          </a:xfrm>
        </p:spPr>
        <p:txBody>
          <a:bodyPr anchor="b"/>
          <a:lstStyle>
            <a:lvl1pPr>
              <a:defRPr sz="6000"/>
            </a:lvl1pPr>
          </a:lstStyle>
          <a:p>
            <a:r>
              <a:rPr lang="sv-SE" dirty="0"/>
              <a:t>Klicka här för rubrik</a:t>
            </a:r>
          </a:p>
        </p:txBody>
      </p:sp>
      <p:sp>
        <p:nvSpPr>
          <p:cNvPr id="3" name="Platshållare för text 2">
            <a:extLst>
              <a:ext uri="{FF2B5EF4-FFF2-40B4-BE49-F238E27FC236}">
                <a16:creationId xmlns:a16="http://schemas.microsoft.com/office/drawing/2014/main" id="{DC916312-14CD-458B-A664-3E2013722CC4}"/>
              </a:ext>
            </a:extLst>
          </p:cNvPr>
          <p:cNvSpPr>
            <a:spLocks noGrp="1"/>
          </p:cNvSpPr>
          <p:nvPr>
            <p:ph type="body" idx="1" hasCustomPrompt="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sv-SE" dirty="0"/>
              <a:t>Redigera underrubrik</a:t>
            </a:r>
          </a:p>
        </p:txBody>
      </p:sp>
      <p:sp>
        <p:nvSpPr>
          <p:cNvPr id="4" name="Platshållare för datum 3">
            <a:extLst>
              <a:ext uri="{FF2B5EF4-FFF2-40B4-BE49-F238E27FC236}">
                <a16:creationId xmlns:a16="http://schemas.microsoft.com/office/drawing/2014/main" id="{7ABD8157-6EDB-4919-A172-1956C340F674}"/>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9F757C06-7D87-43BF-BDC0-4AEBA9F32E7B}" type="datetime1">
              <a:rPr kumimoji="0" lang="sv-SE" sz="1200" b="0" i="0" u="none" strike="noStrike" kern="1200" cap="none" spc="0" normalizeH="0" baseline="0" noProof="0" smtClean="0">
                <a:ln>
                  <a:noFill/>
                </a:ln>
                <a:solidFill>
                  <a:prstClr val="black">
                    <a:tint val="75000"/>
                  </a:prstClr>
                </a:solidFill>
                <a:effectLst/>
                <a:uLnTx/>
                <a:uFillTx/>
                <a:latin typeface="Arial"/>
                <a:ea typeface="+mn-ea"/>
                <a:cs typeface="+mn-cs"/>
              </a:rPr>
              <a:t>2022-11-09</a:t>
            </a:fld>
            <a:endParaRPr kumimoji="0" lang="sv-SE" sz="1200" b="0" i="0" u="none" strike="noStrike" kern="1200" cap="none" spc="0" normalizeH="0" baseline="0" noProof="0" dirty="0">
              <a:ln>
                <a:noFill/>
              </a:ln>
              <a:solidFill>
                <a:prstClr val="black">
                  <a:tint val="75000"/>
                </a:prstClr>
              </a:solidFill>
              <a:effectLst/>
              <a:uLnTx/>
              <a:uFillTx/>
              <a:latin typeface="Arial"/>
              <a:ea typeface="+mn-ea"/>
              <a:cs typeface="+mn-cs"/>
            </a:endParaRPr>
          </a:p>
        </p:txBody>
      </p:sp>
      <p:sp>
        <p:nvSpPr>
          <p:cNvPr id="5" name="Platshållare för sidfot 4">
            <a:extLst>
              <a:ext uri="{FF2B5EF4-FFF2-40B4-BE49-F238E27FC236}">
                <a16:creationId xmlns:a16="http://schemas.microsoft.com/office/drawing/2014/main" id="{DFA948F8-4476-4409-AC2C-383669207A52}"/>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200" b="0" i="0" u="none" strike="noStrike" kern="1200" cap="none" spc="0" normalizeH="0" baseline="0" noProof="0" dirty="0">
              <a:ln>
                <a:noFill/>
              </a:ln>
              <a:solidFill>
                <a:prstClr val="black">
                  <a:tint val="75000"/>
                </a:prstClr>
              </a:solidFill>
              <a:effectLst/>
              <a:uLnTx/>
              <a:uFillTx/>
              <a:latin typeface="Arial"/>
              <a:ea typeface="+mn-ea"/>
              <a:cs typeface="+mn-cs"/>
            </a:endParaRPr>
          </a:p>
        </p:txBody>
      </p:sp>
      <p:sp>
        <p:nvSpPr>
          <p:cNvPr id="6" name="Platshållare för bildnummer 5">
            <a:extLst>
              <a:ext uri="{FF2B5EF4-FFF2-40B4-BE49-F238E27FC236}">
                <a16:creationId xmlns:a16="http://schemas.microsoft.com/office/drawing/2014/main" id="{F6F3F202-D536-4BDC-88A5-B9E143729866}"/>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465F0E0-B5C3-4CD1-92D9-1861807167C1}" type="slidenum">
              <a:rPr kumimoji="0" lang="sv-SE" sz="1200" b="0" i="0" u="none" strike="noStrike" kern="1200" cap="none" spc="0" normalizeH="0" baseline="0" noProof="0" smtClean="0">
                <a:ln>
                  <a:noFill/>
                </a:ln>
                <a:solidFill>
                  <a:prstClr val="black">
                    <a:tint val="75000"/>
                  </a:prstClr>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sv-SE" sz="1200" b="0" i="0" u="none" strike="noStrike" kern="1200" cap="none" spc="0" normalizeH="0" baseline="0" noProof="0" dirty="0">
              <a:ln>
                <a:noFill/>
              </a:ln>
              <a:solidFill>
                <a:prstClr val="black">
                  <a:tint val="75000"/>
                </a:prstClr>
              </a:solidFill>
              <a:effectLst/>
              <a:uLnTx/>
              <a:uFillTx/>
              <a:latin typeface="Arial"/>
              <a:ea typeface="+mn-ea"/>
              <a:cs typeface="+mn-cs"/>
            </a:endParaRPr>
          </a:p>
        </p:txBody>
      </p:sp>
    </p:spTree>
    <p:extLst>
      <p:ext uri="{BB962C8B-B14F-4D97-AF65-F5344CB8AC3E}">
        <p14:creationId xmlns:p14="http://schemas.microsoft.com/office/powerpoint/2010/main" val="2008687954"/>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twoObj" preserve="1">
  <p:cSld name="Två delar">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9F8FF724-E49B-4704-9C98-90B00DD5AF12}"/>
              </a:ext>
            </a:extLst>
          </p:cNvPr>
          <p:cNvSpPr>
            <a:spLocks noGrp="1"/>
          </p:cNvSpPr>
          <p:nvPr>
            <p:ph type="title" hasCustomPrompt="1"/>
          </p:nvPr>
        </p:nvSpPr>
        <p:spPr>
          <a:xfrm>
            <a:off x="478800" y="381600"/>
            <a:ext cx="5624804" cy="2042841"/>
          </a:xfrm>
        </p:spPr>
        <p:txBody>
          <a:bodyPr/>
          <a:lstStyle>
            <a:lvl1pPr>
              <a:defRPr/>
            </a:lvl1pPr>
          </a:lstStyle>
          <a:p>
            <a:r>
              <a:rPr lang="sv-SE" dirty="0"/>
              <a:t>Klicka här för rubrik</a:t>
            </a:r>
          </a:p>
        </p:txBody>
      </p:sp>
      <p:sp>
        <p:nvSpPr>
          <p:cNvPr id="3" name="Platshållare för innehåll 2">
            <a:extLst>
              <a:ext uri="{FF2B5EF4-FFF2-40B4-BE49-F238E27FC236}">
                <a16:creationId xmlns:a16="http://schemas.microsoft.com/office/drawing/2014/main" id="{F510B30C-9555-492B-8A99-991FAA668C9A}"/>
              </a:ext>
            </a:extLst>
          </p:cNvPr>
          <p:cNvSpPr>
            <a:spLocks noGrp="1"/>
          </p:cNvSpPr>
          <p:nvPr>
            <p:ph sz="half" idx="1"/>
          </p:nvPr>
        </p:nvSpPr>
        <p:spPr>
          <a:xfrm>
            <a:off x="478800" y="2991601"/>
            <a:ext cx="5580000" cy="3144697"/>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4" name="Platshållare för innehåll 3">
            <a:extLst>
              <a:ext uri="{FF2B5EF4-FFF2-40B4-BE49-F238E27FC236}">
                <a16:creationId xmlns:a16="http://schemas.microsoft.com/office/drawing/2014/main" id="{B620B923-ED04-4453-AB31-FBA46DE65BBE}"/>
              </a:ext>
            </a:extLst>
          </p:cNvPr>
          <p:cNvSpPr>
            <a:spLocks noGrp="1"/>
          </p:cNvSpPr>
          <p:nvPr>
            <p:ph sz="half" idx="2"/>
          </p:nvPr>
        </p:nvSpPr>
        <p:spPr>
          <a:xfrm>
            <a:off x="6207105" y="2991601"/>
            <a:ext cx="5580000" cy="3144697"/>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5" name="Platshållare för datum 4">
            <a:extLst>
              <a:ext uri="{FF2B5EF4-FFF2-40B4-BE49-F238E27FC236}">
                <a16:creationId xmlns:a16="http://schemas.microsoft.com/office/drawing/2014/main" id="{3B336E3A-4F5D-4A20-8031-79061612051D}"/>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EE9AAAD-6E78-4A30-916D-823AEEA589FA}" type="datetime1">
              <a:rPr kumimoji="0" lang="sv-SE" sz="1200" b="0" i="0" u="none" strike="noStrike" kern="1200" cap="none" spc="0" normalizeH="0" baseline="0" noProof="0" smtClean="0">
                <a:ln>
                  <a:noFill/>
                </a:ln>
                <a:solidFill>
                  <a:prstClr val="black">
                    <a:tint val="75000"/>
                  </a:prstClr>
                </a:solidFill>
                <a:effectLst/>
                <a:uLnTx/>
                <a:uFillTx/>
                <a:latin typeface="Arial"/>
                <a:ea typeface="+mn-ea"/>
                <a:cs typeface="+mn-cs"/>
              </a:rPr>
              <a:t>2022-11-09</a:t>
            </a:fld>
            <a:endParaRPr kumimoji="0" lang="sv-SE" sz="1200" b="0" i="0" u="none" strike="noStrike" kern="1200" cap="none" spc="0" normalizeH="0" baseline="0" noProof="0" dirty="0">
              <a:ln>
                <a:noFill/>
              </a:ln>
              <a:solidFill>
                <a:prstClr val="black">
                  <a:tint val="75000"/>
                </a:prstClr>
              </a:solidFill>
              <a:effectLst/>
              <a:uLnTx/>
              <a:uFillTx/>
              <a:latin typeface="Arial"/>
              <a:ea typeface="+mn-ea"/>
              <a:cs typeface="+mn-cs"/>
            </a:endParaRPr>
          </a:p>
        </p:txBody>
      </p:sp>
      <p:sp>
        <p:nvSpPr>
          <p:cNvPr id="6" name="Platshållare för sidfot 5">
            <a:extLst>
              <a:ext uri="{FF2B5EF4-FFF2-40B4-BE49-F238E27FC236}">
                <a16:creationId xmlns:a16="http://schemas.microsoft.com/office/drawing/2014/main" id="{550FFDF2-D867-4E53-8AAC-444DD30952FB}"/>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200" b="0" i="0" u="none" strike="noStrike" kern="1200" cap="none" spc="0" normalizeH="0" baseline="0" noProof="0" dirty="0">
              <a:ln>
                <a:noFill/>
              </a:ln>
              <a:solidFill>
                <a:prstClr val="black">
                  <a:tint val="75000"/>
                </a:prstClr>
              </a:solidFill>
              <a:effectLst/>
              <a:uLnTx/>
              <a:uFillTx/>
              <a:latin typeface="Arial"/>
              <a:ea typeface="+mn-ea"/>
              <a:cs typeface="+mn-cs"/>
            </a:endParaRPr>
          </a:p>
        </p:txBody>
      </p:sp>
      <p:sp>
        <p:nvSpPr>
          <p:cNvPr id="7" name="Platshållare för bildnummer 6">
            <a:extLst>
              <a:ext uri="{FF2B5EF4-FFF2-40B4-BE49-F238E27FC236}">
                <a16:creationId xmlns:a16="http://schemas.microsoft.com/office/drawing/2014/main" id="{96C34A88-0CA2-42B6-84DB-A048521252C5}"/>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465F0E0-B5C3-4CD1-92D9-1861807167C1}" type="slidenum">
              <a:rPr kumimoji="0" lang="sv-SE" sz="1200" b="0" i="0" u="none" strike="noStrike" kern="1200" cap="none" spc="0" normalizeH="0" baseline="0" noProof="0" smtClean="0">
                <a:ln>
                  <a:noFill/>
                </a:ln>
                <a:solidFill>
                  <a:prstClr val="black">
                    <a:tint val="75000"/>
                  </a:prstClr>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sv-SE" sz="1200" b="0" i="0" u="none" strike="noStrike" kern="1200" cap="none" spc="0" normalizeH="0" baseline="0" noProof="0" dirty="0">
              <a:ln>
                <a:noFill/>
              </a:ln>
              <a:solidFill>
                <a:prstClr val="black">
                  <a:tint val="75000"/>
                </a:prstClr>
              </a:solidFill>
              <a:effectLst/>
              <a:uLnTx/>
              <a:uFillTx/>
              <a:latin typeface="Arial"/>
              <a:ea typeface="+mn-ea"/>
              <a:cs typeface="+mn-cs"/>
            </a:endParaRPr>
          </a:p>
        </p:txBody>
      </p:sp>
    </p:spTree>
    <p:extLst>
      <p:ext uri="{BB962C8B-B14F-4D97-AF65-F5344CB8AC3E}">
        <p14:creationId xmlns:p14="http://schemas.microsoft.com/office/powerpoint/2010/main" val="2111226275"/>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twoTxTwoObj" preserve="1">
  <p:cSld name="Jämförelse">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8D361146-B88D-42E8-94A6-E712D73C9F0C}"/>
              </a:ext>
            </a:extLst>
          </p:cNvPr>
          <p:cNvSpPr>
            <a:spLocks noGrp="1"/>
          </p:cNvSpPr>
          <p:nvPr>
            <p:ph type="title" hasCustomPrompt="1"/>
          </p:nvPr>
        </p:nvSpPr>
        <p:spPr>
          <a:xfrm>
            <a:off x="478800" y="381600"/>
            <a:ext cx="5624804" cy="2042841"/>
          </a:xfrm>
        </p:spPr>
        <p:txBody>
          <a:bodyPr/>
          <a:lstStyle>
            <a:lvl1pPr>
              <a:defRPr/>
            </a:lvl1pPr>
          </a:lstStyle>
          <a:p>
            <a:r>
              <a:rPr lang="sv-SE" dirty="0"/>
              <a:t>Klicka här för rubrik</a:t>
            </a:r>
          </a:p>
        </p:txBody>
      </p:sp>
      <p:sp>
        <p:nvSpPr>
          <p:cNvPr id="3" name="Platshållare för text 2">
            <a:extLst>
              <a:ext uri="{FF2B5EF4-FFF2-40B4-BE49-F238E27FC236}">
                <a16:creationId xmlns:a16="http://schemas.microsoft.com/office/drawing/2014/main" id="{9299508E-D641-41AE-863A-3126A8344C59}"/>
              </a:ext>
            </a:extLst>
          </p:cNvPr>
          <p:cNvSpPr>
            <a:spLocks noGrp="1"/>
          </p:cNvSpPr>
          <p:nvPr>
            <p:ph type="body" idx="1" hasCustomPrompt="1"/>
          </p:nvPr>
        </p:nvSpPr>
        <p:spPr>
          <a:xfrm>
            <a:off x="478799" y="2460652"/>
            <a:ext cx="5580000" cy="499829"/>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dirty="0"/>
              <a:t>Redigera </a:t>
            </a:r>
            <a:r>
              <a:rPr lang="sv-SE" dirty="0" err="1"/>
              <a:t>undrrubrik</a:t>
            </a:r>
            <a:endParaRPr lang="sv-SE" dirty="0"/>
          </a:p>
        </p:txBody>
      </p:sp>
      <p:sp>
        <p:nvSpPr>
          <p:cNvPr id="4" name="Platshållare för innehåll 3">
            <a:extLst>
              <a:ext uri="{FF2B5EF4-FFF2-40B4-BE49-F238E27FC236}">
                <a16:creationId xmlns:a16="http://schemas.microsoft.com/office/drawing/2014/main" id="{62B1A253-5C14-40F9-981A-DB980EC93A7C}"/>
              </a:ext>
            </a:extLst>
          </p:cNvPr>
          <p:cNvSpPr>
            <a:spLocks noGrp="1"/>
          </p:cNvSpPr>
          <p:nvPr>
            <p:ph sz="half" idx="2"/>
          </p:nvPr>
        </p:nvSpPr>
        <p:spPr>
          <a:xfrm>
            <a:off x="478799" y="2991602"/>
            <a:ext cx="5580000" cy="3144697"/>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5" name="Platshållare för text 4">
            <a:extLst>
              <a:ext uri="{FF2B5EF4-FFF2-40B4-BE49-F238E27FC236}">
                <a16:creationId xmlns:a16="http://schemas.microsoft.com/office/drawing/2014/main" id="{30356164-3DD3-4B99-A8BF-0D7BB7343114}"/>
              </a:ext>
            </a:extLst>
          </p:cNvPr>
          <p:cNvSpPr>
            <a:spLocks noGrp="1"/>
          </p:cNvSpPr>
          <p:nvPr>
            <p:ph type="body" sz="quarter" idx="3" hasCustomPrompt="1"/>
          </p:nvPr>
        </p:nvSpPr>
        <p:spPr>
          <a:xfrm>
            <a:off x="6207105" y="2460652"/>
            <a:ext cx="5580000" cy="499829"/>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dirty="0"/>
              <a:t>Redigera underrubrik</a:t>
            </a:r>
          </a:p>
        </p:txBody>
      </p:sp>
      <p:sp>
        <p:nvSpPr>
          <p:cNvPr id="6" name="Platshållare för innehåll 5">
            <a:extLst>
              <a:ext uri="{FF2B5EF4-FFF2-40B4-BE49-F238E27FC236}">
                <a16:creationId xmlns:a16="http://schemas.microsoft.com/office/drawing/2014/main" id="{A66CCCC9-1135-4510-8C84-5FCE53917303}"/>
              </a:ext>
            </a:extLst>
          </p:cNvPr>
          <p:cNvSpPr>
            <a:spLocks noGrp="1"/>
          </p:cNvSpPr>
          <p:nvPr>
            <p:ph sz="quarter" idx="4"/>
          </p:nvPr>
        </p:nvSpPr>
        <p:spPr>
          <a:xfrm>
            <a:off x="6207105" y="2991602"/>
            <a:ext cx="5580000" cy="3144697"/>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7" name="Platshållare för datum 6">
            <a:extLst>
              <a:ext uri="{FF2B5EF4-FFF2-40B4-BE49-F238E27FC236}">
                <a16:creationId xmlns:a16="http://schemas.microsoft.com/office/drawing/2014/main" id="{0DB6CDF7-53BA-4FF2-92CF-DC0878ED12B2}"/>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BDBA615-4B44-47FA-8083-7BBFB2C435D4}" type="datetime1">
              <a:rPr kumimoji="0" lang="sv-SE" sz="1200" b="0" i="0" u="none" strike="noStrike" kern="1200" cap="none" spc="0" normalizeH="0" baseline="0" noProof="0" smtClean="0">
                <a:ln>
                  <a:noFill/>
                </a:ln>
                <a:solidFill>
                  <a:prstClr val="black">
                    <a:tint val="75000"/>
                  </a:prstClr>
                </a:solidFill>
                <a:effectLst/>
                <a:uLnTx/>
                <a:uFillTx/>
                <a:latin typeface="Arial"/>
                <a:ea typeface="+mn-ea"/>
                <a:cs typeface="+mn-cs"/>
              </a:rPr>
              <a:t>2022-11-09</a:t>
            </a:fld>
            <a:endParaRPr kumimoji="0" lang="sv-SE" sz="1200" b="0" i="0" u="none" strike="noStrike" kern="1200" cap="none" spc="0" normalizeH="0" baseline="0" noProof="0" dirty="0">
              <a:ln>
                <a:noFill/>
              </a:ln>
              <a:solidFill>
                <a:prstClr val="black">
                  <a:tint val="75000"/>
                </a:prstClr>
              </a:solidFill>
              <a:effectLst/>
              <a:uLnTx/>
              <a:uFillTx/>
              <a:latin typeface="Arial"/>
              <a:ea typeface="+mn-ea"/>
              <a:cs typeface="+mn-cs"/>
            </a:endParaRPr>
          </a:p>
        </p:txBody>
      </p:sp>
      <p:sp>
        <p:nvSpPr>
          <p:cNvPr id="8" name="Platshållare för sidfot 7">
            <a:extLst>
              <a:ext uri="{FF2B5EF4-FFF2-40B4-BE49-F238E27FC236}">
                <a16:creationId xmlns:a16="http://schemas.microsoft.com/office/drawing/2014/main" id="{3447C9F7-4FBC-4EF1-B43E-C591C2A23873}"/>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200" b="0" i="0" u="none" strike="noStrike" kern="1200" cap="none" spc="0" normalizeH="0" baseline="0" noProof="0" dirty="0">
              <a:ln>
                <a:noFill/>
              </a:ln>
              <a:solidFill>
                <a:prstClr val="black">
                  <a:tint val="75000"/>
                </a:prstClr>
              </a:solidFill>
              <a:effectLst/>
              <a:uLnTx/>
              <a:uFillTx/>
              <a:latin typeface="Arial"/>
              <a:ea typeface="+mn-ea"/>
              <a:cs typeface="+mn-cs"/>
            </a:endParaRPr>
          </a:p>
        </p:txBody>
      </p:sp>
      <p:sp>
        <p:nvSpPr>
          <p:cNvPr id="9" name="Platshållare för bildnummer 8">
            <a:extLst>
              <a:ext uri="{FF2B5EF4-FFF2-40B4-BE49-F238E27FC236}">
                <a16:creationId xmlns:a16="http://schemas.microsoft.com/office/drawing/2014/main" id="{CB090D83-E506-4FB0-AEF5-77FF848F7DBB}"/>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465F0E0-B5C3-4CD1-92D9-1861807167C1}" type="slidenum">
              <a:rPr kumimoji="0" lang="sv-SE" sz="1200" b="0" i="0" u="none" strike="noStrike" kern="1200" cap="none" spc="0" normalizeH="0" baseline="0" noProof="0" smtClean="0">
                <a:ln>
                  <a:noFill/>
                </a:ln>
                <a:solidFill>
                  <a:prstClr val="black">
                    <a:tint val="75000"/>
                  </a:prstClr>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sv-SE" sz="1200" b="0" i="0" u="none" strike="noStrike" kern="1200" cap="none" spc="0" normalizeH="0" baseline="0" noProof="0" dirty="0">
              <a:ln>
                <a:noFill/>
              </a:ln>
              <a:solidFill>
                <a:prstClr val="black">
                  <a:tint val="75000"/>
                </a:prstClr>
              </a:solidFill>
              <a:effectLst/>
              <a:uLnTx/>
              <a:uFillTx/>
              <a:latin typeface="Arial"/>
              <a:ea typeface="+mn-ea"/>
              <a:cs typeface="+mn-cs"/>
            </a:endParaRPr>
          </a:p>
        </p:txBody>
      </p:sp>
    </p:spTree>
    <p:extLst>
      <p:ext uri="{BB962C8B-B14F-4D97-AF65-F5344CB8AC3E}">
        <p14:creationId xmlns:p14="http://schemas.microsoft.com/office/powerpoint/2010/main" val="1078712240"/>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A27A282D-D5F9-44AD-8A27-22E2F7E6C984}"/>
              </a:ext>
            </a:extLst>
          </p:cNvPr>
          <p:cNvSpPr>
            <a:spLocks noGrp="1"/>
          </p:cNvSpPr>
          <p:nvPr>
            <p:ph type="title" hasCustomPrompt="1"/>
          </p:nvPr>
        </p:nvSpPr>
        <p:spPr>
          <a:xfrm>
            <a:off x="479641" y="382479"/>
            <a:ext cx="5616359" cy="2124001"/>
          </a:xfrm>
        </p:spPr>
        <p:txBody>
          <a:bodyPr/>
          <a:lstStyle>
            <a:lvl1pPr>
              <a:defRPr/>
            </a:lvl1pPr>
          </a:lstStyle>
          <a:p>
            <a:r>
              <a:rPr lang="sv-SE" dirty="0"/>
              <a:t>Klicka här för rubrik</a:t>
            </a:r>
          </a:p>
        </p:txBody>
      </p:sp>
      <p:sp>
        <p:nvSpPr>
          <p:cNvPr id="3" name="Platshållare för datum 2">
            <a:extLst>
              <a:ext uri="{FF2B5EF4-FFF2-40B4-BE49-F238E27FC236}">
                <a16:creationId xmlns:a16="http://schemas.microsoft.com/office/drawing/2014/main" id="{0F41E126-777D-41A0-8237-9B9EE3E1D367}"/>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EA12EE7-C609-4089-90F9-B2C412D925F0}" type="datetime1">
              <a:rPr kumimoji="0" lang="sv-SE" sz="1200" b="0" i="0" u="none" strike="noStrike" kern="1200" cap="none" spc="0" normalizeH="0" baseline="0" noProof="0" smtClean="0">
                <a:ln>
                  <a:noFill/>
                </a:ln>
                <a:solidFill>
                  <a:prstClr val="black">
                    <a:tint val="75000"/>
                  </a:prstClr>
                </a:solidFill>
                <a:effectLst/>
                <a:uLnTx/>
                <a:uFillTx/>
                <a:latin typeface="Arial"/>
                <a:ea typeface="+mn-ea"/>
                <a:cs typeface="+mn-cs"/>
              </a:rPr>
              <a:t>2022-11-09</a:t>
            </a:fld>
            <a:endParaRPr kumimoji="0" lang="sv-SE" sz="1200" b="0" i="0" u="none" strike="noStrike" kern="1200" cap="none" spc="0" normalizeH="0" baseline="0" noProof="0" dirty="0">
              <a:ln>
                <a:noFill/>
              </a:ln>
              <a:solidFill>
                <a:prstClr val="black">
                  <a:tint val="75000"/>
                </a:prstClr>
              </a:solidFill>
              <a:effectLst/>
              <a:uLnTx/>
              <a:uFillTx/>
              <a:latin typeface="Arial"/>
              <a:ea typeface="+mn-ea"/>
              <a:cs typeface="+mn-cs"/>
            </a:endParaRPr>
          </a:p>
        </p:txBody>
      </p:sp>
      <p:sp>
        <p:nvSpPr>
          <p:cNvPr id="4" name="Platshållare för sidfot 3">
            <a:extLst>
              <a:ext uri="{FF2B5EF4-FFF2-40B4-BE49-F238E27FC236}">
                <a16:creationId xmlns:a16="http://schemas.microsoft.com/office/drawing/2014/main" id="{D8FE15DE-B646-4255-84D6-0098588E4B1A}"/>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200" b="0" i="0" u="none" strike="noStrike" kern="1200" cap="none" spc="0" normalizeH="0" baseline="0" noProof="0" dirty="0">
              <a:ln>
                <a:noFill/>
              </a:ln>
              <a:solidFill>
                <a:prstClr val="black">
                  <a:tint val="75000"/>
                </a:prstClr>
              </a:solidFill>
              <a:effectLst/>
              <a:uLnTx/>
              <a:uFillTx/>
              <a:latin typeface="Arial"/>
              <a:ea typeface="+mn-ea"/>
              <a:cs typeface="+mn-cs"/>
            </a:endParaRPr>
          </a:p>
        </p:txBody>
      </p:sp>
      <p:sp>
        <p:nvSpPr>
          <p:cNvPr id="5" name="Platshållare för bildnummer 4">
            <a:extLst>
              <a:ext uri="{FF2B5EF4-FFF2-40B4-BE49-F238E27FC236}">
                <a16:creationId xmlns:a16="http://schemas.microsoft.com/office/drawing/2014/main" id="{9385BCC0-75B6-4222-B8AB-6D59C7C4E892}"/>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465F0E0-B5C3-4CD1-92D9-1861807167C1}" type="slidenum">
              <a:rPr kumimoji="0" lang="sv-SE" sz="1200" b="0" i="0" u="none" strike="noStrike" kern="1200" cap="none" spc="0" normalizeH="0" baseline="0" noProof="0" smtClean="0">
                <a:ln>
                  <a:noFill/>
                </a:ln>
                <a:solidFill>
                  <a:prstClr val="black">
                    <a:tint val="75000"/>
                  </a:prstClr>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sv-SE" sz="1200" b="0" i="0" u="none" strike="noStrike" kern="1200" cap="none" spc="0" normalizeH="0" baseline="0" noProof="0" dirty="0">
              <a:ln>
                <a:noFill/>
              </a:ln>
              <a:solidFill>
                <a:prstClr val="black">
                  <a:tint val="75000"/>
                </a:prstClr>
              </a:solidFill>
              <a:effectLst/>
              <a:uLnTx/>
              <a:uFillTx/>
              <a:latin typeface="Arial"/>
              <a:ea typeface="+mn-ea"/>
              <a:cs typeface="+mn-cs"/>
            </a:endParaRPr>
          </a:p>
        </p:txBody>
      </p:sp>
    </p:spTree>
    <p:extLst>
      <p:ext uri="{BB962C8B-B14F-4D97-AF65-F5344CB8AC3E}">
        <p14:creationId xmlns:p14="http://schemas.microsoft.com/office/powerpoint/2010/main" val="3418288492"/>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tshållare för datum 1">
            <a:extLst>
              <a:ext uri="{FF2B5EF4-FFF2-40B4-BE49-F238E27FC236}">
                <a16:creationId xmlns:a16="http://schemas.microsoft.com/office/drawing/2014/main" id="{B43D7615-9DFB-43D0-A05D-2EDD01AC1379}"/>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CF07294C-1D5C-4638-AA64-C3C9DBBCF4CD}" type="datetime1">
              <a:rPr kumimoji="0" lang="sv-SE" sz="1200" b="0" i="0" u="none" strike="noStrike" kern="1200" cap="none" spc="0" normalizeH="0" baseline="0" noProof="0" smtClean="0">
                <a:ln>
                  <a:noFill/>
                </a:ln>
                <a:solidFill>
                  <a:prstClr val="black">
                    <a:tint val="75000"/>
                  </a:prstClr>
                </a:solidFill>
                <a:effectLst/>
                <a:uLnTx/>
                <a:uFillTx/>
                <a:latin typeface="Arial"/>
                <a:ea typeface="+mn-ea"/>
                <a:cs typeface="+mn-cs"/>
              </a:rPr>
              <a:t>2022-11-09</a:t>
            </a:fld>
            <a:endParaRPr kumimoji="0" lang="sv-SE" sz="1200" b="0" i="0" u="none" strike="noStrike" kern="1200" cap="none" spc="0" normalizeH="0" baseline="0" noProof="0" dirty="0">
              <a:ln>
                <a:noFill/>
              </a:ln>
              <a:solidFill>
                <a:prstClr val="black">
                  <a:tint val="75000"/>
                </a:prstClr>
              </a:solidFill>
              <a:effectLst/>
              <a:uLnTx/>
              <a:uFillTx/>
              <a:latin typeface="Arial"/>
              <a:ea typeface="+mn-ea"/>
              <a:cs typeface="+mn-cs"/>
            </a:endParaRPr>
          </a:p>
        </p:txBody>
      </p:sp>
      <p:sp>
        <p:nvSpPr>
          <p:cNvPr id="3" name="Platshållare för sidfot 2">
            <a:extLst>
              <a:ext uri="{FF2B5EF4-FFF2-40B4-BE49-F238E27FC236}">
                <a16:creationId xmlns:a16="http://schemas.microsoft.com/office/drawing/2014/main" id="{DF0AB75D-63E5-4AF8-995A-4CDAA380CE72}"/>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200" b="0" i="0" u="none" strike="noStrike" kern="1200" cap="none" spc="0" normalizeH="0" baseline="0" noProof="0" dirty="0">
              <a:ln>
                <a:noFill/>
              </a:ln>
              <a:solidFill>
                <a:prstClr val="black">
                  <a:tint val="75000"/>
                </a:prstClr>
              </a:solidFill>
              <a:effectLst/>
              <a:uLnTx/>
              <a:uFillTx/>
              <a:latin typeface="Arial"/>
              <a:ea typeface="+mn-ea"/>
              <a:cs typeface="+mn-cs"/>
            </a:endParaRPr>
          </a:p>
        </p:txBody>
      </p:sp>
      <p:sp>
        <p:nvSpPr>
          <p:cNvPr id="4" name="Platshållare för bildnummer 3">
            <a:extLst>
              <a:ext uri="{FF2B5EF4-FFF2-40B4-BE49-F238E27FC236}">
                <a16:creationId xmlns:a16="http://schemas.microsoft.com/office/drawing/2014/main" id="{CBCA2383-CB9F-40C7-9C1D-B965DDF8BD40}"/>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465F0E0-B5C3-4CD1-92D9-1861807167C1}" type="slidenum">
              <a:rPr kumimoji="0" lang="sv-SE" sz="1200" b="0" i="0" u="none" strike="noStrike" kern="1200" cap="none" spc="0" normalizeH="0" baseline="0" noProof="0" smtClean="0">
                <a:ln>
                  <a:noFill/>
                </a:ln>
                <a:solidFill>
                  <a:prstClr val="black">
                    <a:tint val="75000"/>
                  </a:prstClr>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sv-SE" sz="1200" b="0" i="0" u="none" strike="noStrike" kern="1200" cap="none" spc="0" normalizeH="0" baseline="0" noProof="0" dirty="0">
              <a:ln>
                <a:noFill/>
              </a:ln>
              <a:solidFill>
                <a:prstClr val="black">
                  <a:tint val="75000"/>
                </a:prstClr>
              </a:solidFill>
              <a:effectLst/>
              <a:uLnTx/>
              <a:uFillTx/>
              <a:latin typeface="Arial"/>
              <a:ea typeface="+mn-ea"/>
              <a:cs typeface="+mn-cs"/>
            </a:endParaRPr>
          </a:p>
        </p:txBody>
      </p:sp>
    </p:spTree>
    <p:extLst>
      <p:ext uri="{BB962C8B-B14F-4D97-AF65-F5344CB8AC3E}">
        <p14:creationId xmlns:p14="http://schemas.microsoft.com/office/powerpoint/2010/main" val="729303110"/>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preserve="1">
  <p:cSld name="Rubrikbild helsidesfoto">
    <p:spTree>
      <p:nvGrpSpPr>
        <p:cNvPr id="1" name=""/>
        <p:cNvGrpSpPr/>
        <p:nvPr/>
      </p:nvGrpSpPr>
      <p:grpSpPr>
        <a:xfrm>
          <a:off x="0" y="0"/>
          <a:ext cx="0" cy="0"/>
          <a:chOff x="0" y="0"/>
          <a:chExt cx="0" cy="0"/>
        </a:xfrm>
      </p:grpSpPr>
      <p:sp>
        <p:nvSpPr>
          <p:cNvPr id="9" name="Platshållare för bild 8">
            <a:extLst>
              <a:ext uri="{FF2B5EF4-FFF2-40B4-BE49-F238E27FC236}">
                <a16:creationId xmlns:a16="http://schemas.microsoft.com/office/drawing/2014/main" id="{45FA4A47-DE96-432F-B3FA-95F9E602F6F7}"/>
              </a:ext>
            </a:extLst>
          </p:cNvPr>
          <p:cNvSpPr>
            <a:spLocks noGrp="1"/>
          </p:cNvSpPr>
          <p:nvPr>
            <p:ph type="pic" sz="quarter" idx="13" hasCustomPrompt="1"/>
          </p:nvPr>
        </p:nvSpPr>
        <p:spPr>
          <a:xfrm>
            <a:off x="215999" y="215998"/>
            <a:ext cx="11760001" cy="5921485"/>
          </a:xfrm>
          <a:solidFill>
            <a:schemeClr val="bg1">
              <a:lumMod val="75000"/>
            </a:schemeClr>
          </a:solidFill>
        </p:spPr>
        <p:txBody>
          <a:bodyPr/>
          <a:lstStyle>
            <a:lvl1pPr marL="0" indent="0" algn="ctr">
              <a:buFontTx/>
              <a:buNone/>
              <a:defRPr sz="1400"/>
            </a:lvl1pPr>
          </a:lstStyle>
          <a:p>
            <a:r>
              <a:rPr lang="sv-SE" dirty="0"/>
              <a:t>Klicka på ikonen för att infoga bild</a:t>
            </a:r>
          </a:p>
        </p:txBody>
      </p:sp>
      <p:sp>
        <p:nvSpPr>
          <p:cNvPr id="2" name="Rubrik 1">
            <a:extLst>
              <a:ext uri="{FF2B5EF4-FFF2-40B4-BE49-F238E27FC236}">
                <a16:creationId xmlns:a16="http://schemas.microsoft.com/office/drawing/2014/main" id="{55BBBBF2-582B-46CE-A6EE-C43ED03CD14E}"/>
              </a:ext>
            </a:extLst>
          </p:cNvPr>
          <p:cNvSpPr>
            <a:spLocks noGrp="1"/>
          </p:cNvSpPr>
          <p:nvPr>
            <p:ph type="ctrTitle" hasCustomPrompt="1"/>
          </p:nvPr>
        </p:nvSpPr>
        <p:spPr>
          <a:xfrm>
            <a:off x="444322" y="495835"/>
            <a:ext cx="7611457" cy="2524456"/>
          </a:xfrm>
        </p:spPr>
        <p:txBody>
          <a:bodyPr anchor="t"/>
          <a:lstStyle>
            <a:lvl1pPr algn="l">
              <a:defRPr sz="8800">
                <a:solidFill>
                  <a:schemeClr val="bg1"/>
                </a:solidFill>
              </a:defRPr>
            </a:lvl1pPr>
          </a:lstStyle>
          <a:p>
            <a:r>
              <a:rPr lang="sv-SE" dirty="0"/>
              <a:t>Klicka här för rubrik</a:t>
            </a:r>
          </a:p>
        </p:txBody>
      </p:sp>
      <p:sp>
        <p:nvSpPr>
          <p:cNvPr id="3" name="Underrubrik 2">
            <a:extLst>
              <a:ext uri="{FF2B5EF4-FFF2-40B4-BE49-F238E27FC236}">
                <a16:creationId xmlns:a16="http://schemas.microsoft.com/office/drawing/2014/main" id="{500486BF-430B-455E-A1AA-2329D940AE7B}"/>
              </a:ext>
            </a:extLst>
          </p:cNvPr>
          <p:cNvSpPr>
            <a:spLocks noGrp="1"/>
          </p:cNvSpPr>
          <p:nvPr>
            <p:ph type="subTitle" idx="1" hasCustomPrompt="1"/>
          </p:nvPr>
        </p:nvSpPr>
        <p:spPr>
          <a:xfrm>
            <a:off x="444322" y="5563984"/>
            <a:ext cx="11387677" cy="482901"/>
          </a:xfrm>
        </p:spPr>
        <p:txBody>
          <a:bodyPr/>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dirty="0"/>
              <a:t>Klicka här för underrubrik</a:t>
            </a:r>
          </a:p>
        </p:txBody>
      </p:sp>
      <p:sp>
        <p:nvSpPr>
          <p:cNvPr id="4" name="Platshållare för datum 3">
            <a:extLst>
              <a:ext uri="{FF2B5EF4-FFF2-40B4-BE49-F238E27FC236}">
                <a16:creationId xmlns:a16="http://schemas.microsoft.com/office/drawing/2014/main" id="{A2AEC82D-0AD9-4ECA-9D41-23AAD814097A}"/>
              </a:ext>
            </a:extLst>
          </p:cNvPr>
          <p:cNvSpPr>
            <a:spLocks noGrp="1"/>
          </p:cNvSpPr>
          <p:nvPr>
            <p:ph type="dt" sz="half" idx="10"/>
          </p:nvPr>
        </p:nvSpPr>
        <p:spPr>
          <a:xfrm>
            <a:off x="8736495" y="6356350"/>
            <a:ext cx="1511801" cy="365125"/>
          </a:xfrm>
        </p:spPr>
        <p:txBody>
          <a:bodyPr/>
          <a:lstStyle>
            <a:lvl1pPr algn="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7077767B-AE50-48FA-AD0E-31651FA6FD07}" type="datetime1">
              <a:rPr kumimoji="0" lang="sv-SE" sz="1200" b="0" i="0" u="none" strike="noStrike" kern="1200" cap="none" spc="0" normalizeH="0" baseline="0" noProof="0" smtClean="0">
                <a:ln>
                  <a:noFill/>
                </a:ln>
                <a:solidFill>
                  <a:prstClr val="black">
                    <a:tint val="75000"/>
                  </a:prstClr>
                </a:solidFill>
                <a:effectLst/>
                <a:uLnTx/>
                <a:uFillTx/>
                <a:latin typeface="Arial"/>
                <a:ea typeface="+mn-ea"/>
                <a:cs typeface="+mn-cs"/>
              </a:rPr>
              <a:t>2022-11-09</a:t>
            </a:fld>
            <a:endParaRPr kumimoji="0" lang="sv-SE" sz="1200" b="0" i="0" u="none" strike="noStrike" kern="1200" cap="none" spc="0" normalizeH="0" baseline="0" noProof="0" dirty="0">
              <a:ln>
                <a:noFill/>
              </a:ln>
              <a:solidFill>
                <a:prstClr val="black">
                  <a:tint val="75000"/>
                </a:prstClr>
              </a:solidFill>
              <a:effectLst/>
              <a:uLnTx/>
              <a:uFillTx/>
              <a:latin typeface="Arial"/>
              <a:ea typeface="+mn-ea"/>
              <a:cs typeface="+mn-cs"/>
            </a:endParaRPr>
          </a:p>
        </p:txBody>
      </p:sp>
      <p:sp>
        <p:nvSpPr>
          <p:cNvPr id="5" name="Platshållare för sidfot 4">
            <a:extLst>
              <a:ext uri="{FF2B5EF4-FFF2-40B4-BE49-F238E27FC236}">
                <a16:creationId xmlns:a16="http://schemas.microsoft.com/office/drawing/2014/main" id="{5DD7F05E-54FB-44D0-93EE-BE97DDA26169}"/>
              </a:ext>
            </a:extLst>
          </p:cNvPr>
          <p:cNvSpPr>
            <a:spLocks noGrp="1"/>
          </p:cNvSpPr>
          <p:nvPr>
            <p:ph type="ftr" sz="quarter" idx="11"/>
          </p:nvPr>
        </p:nvSpPr>
        <p:spPr>
          <a:xfrm>
            <a:off x="928346" y="6356350"/>
            <a:ext cx="4114800" cy="365125"/>
          </a:xfrm>
        </p:spPr>
        <p:txBody>
          <a:bodyPr/>
          <a:lstStyle>
            <a:lvl1pPr algn="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200" b="0" i="0" u="none" strike="noStrike" kern="1200" cap="none" spc="0" normalizeH="0" baseline="0" noProof="0" dirty="0">
              <a:ln>
                <a:noFill/>
              </a:ln>
              <a:solidFill>
                <a:prstClr val="black">
                  <a:tint val="75000"/>
                </a:prstClr>
              </a:solidFill>
              <a:effectLst/>
              <a:uLnTx/>
              <a:uFillTx/>
              <a:latin typeface="Arial"/>
              <a:ea typeface="+mn-ea"/>
              <a:cs typeface="+mn-cs"/>
            </a:endParaRPr>
          </a:p>
        </p:txBody>
      </p:sp>
      <p:sp>
        <p:nvSpPr>
          <p:cNvPr id="6" name="Platshållare för bildnummer 5">
            <a:extLst>
              <a:ext uri="{FF2B5EF4-FFF2-40B4-BE49-F238E27FC236}">
                <a16:creationId xmlns:a16="http://schemas.microsoft.com/office/drawing/2014/main" id="{63B566F6-E716-474C-A1AF-E16941855B06}"/>
              </a:ext>
            </a:extLst>
          </p:cNvPr>
          <p:cNvSpPr>
            <a:spLocks noGrp="1"/>
          </p:cNvSpPr>
          <p:nvPr>
            <p:ph type="sldNum" sz="quarter" idx="12"/>
          </p:nvPr>
        </p:nvSpPr>
        <p:spPr>
          <a:xfrm>
            <a:off x="479641" y="6356350"/>
            <a:ext cx="448705"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465F0E0-B5C3-4CD1-92D9-1861807167C1}" type="slidenum">
              <a:rPr kumimoji="0" lang="sv-SE" sz="1200" b="0" i="0" u="none" strike="noStrike" kern="1200" cap="none" spc="0" normalizeH="0" baseline="0" noProof="0" smtClean="0">
                <a:ln>
                  <a:noFill/>
                </a:ln>
                <a:solidFill>
                  <a:prstClr val="black">
                    <a:tint val="75000"/>
                  </a:prstClr>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sv-SE" sz="1200" b="0" i="0" u="none" strike="noStrike" kern="1200" cap="none" spc="0" normalizeH="0" baseline="0" noProof="0" dirty="0">
              <a:ln>
                <a:noFill/>
              </a:ln>
              <a:solidFill>
                <a:prstClr val="black">
                  <a:tint val="75000"/>
                </a:prstClr>
              </a:solidFill>
              <a:effectLst/>
              <a:uLnTx/>
              <a:uFillTx/>
              <a:latin typeface="Arial"/>
              <a:ea typeface="+mn-ea"/>
              <a:cs typeface="+mn-cs"/>
            </a:endParaRPr>
          </a:p>
        </p:txBody>
      </p:sp>
      <p:sp>
        <p:nvSpPr>
          <p:cNvPr id="12" name="Platshållare för text 11">
            <a:extLst>
              <a:ext uri="{FF2B5EF4-FFF2-40B4-BE49-F238E27FC236}">
                <a16:creationId xmlns:a16="http://schemas.microsoft.com/office/drawing/2014/main" id="{9F76A62C-FBD3-456B-865D-488288EF03BE}"/>
              </a:ext>
            </a:extLst>
          </p:cNvPr>
          <p:cNvSpPr>
            <a:spLocks noGrp="1"/>
          </p:cNvSpPr>
          <p:nvPr>
            <p:ph type="body" sz="quarter" idx="14" hasCustomPrompt="1"/>
          </p:nvPr>
        </p:nvSpPr>
        <p:spPr>
          <a:xfrm>
            <a:off x="8481600" y="223200"/>
            <a:ext cx="3492000" cy="5896800"/>
          </a:xfrm>
          <a:blipFill>
            <a:blip r:embed="rId2"/>
            <a:stretch>
              <a:fillRect/>
            </a:stretch>
          </a:blipFill>
        </p:spPr>
        <p:txBody>
          <a:bodyPr/>
          <a:lstStyle>
            <a:lvl1pPr marL="0" indent="0">
              <a:buNone/>
              <a:defRPr/>
            </a:lvl1pPr>
          </a:lstStyle>
          <a:p>
            <a:pPr lvl="0"/>
            <a:r>
              <a:rPr lang="sv-SE" dirty="0"/>
              <a:t> </a:t>
            </a:r>
          </a:p>
        </p:txBody>
      </p:sp>
    </p:spTree>
    <p:extLst>
      <p:ext uri="{BB962C8B-B14F-4D97-AF65-F5344CB8AC3E}">
        <p14:creationId xmlns:p14="http://schemas.microsoft.com/office/powerpoint/2010/main" val="1093643292"/>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preserve="1">
  <p:cSld name="Rubrik Text hö vi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A27A282D-D5F9-44AD-8A27-22E2F7E6C984}"/>
              </a:ext>
            </a:extLst>
          </p:cNvPr>
          <p:cNvSpPr>
            <a:spLocks noGrp="1"/>
          </p:cNvSpPr>
          <p:nvPr>
            <p:ph type="title" hasCustomPrompt="1"/>
          </p:nvPr>
        </p:nvSpPr>
        <p:spPr>
          <a:xfrm>
            <a:off x="479641" y="382479"/>
            <a:ext cx="5616359" cy="2124001"/>
          </a:xfrm>
        </p:spPr>
        <p:txBody>
          <a:bodyPr/>
          <a:lstStyle>
            <a:lvl1pPr>
              <a:defRPr/>
            </a:lvl1pPr>
          </a:lstStyle>
          <a:p>
            <a:r>
              <a:rPr lang="sv-SE" dirty="0"/>
              <a:t>Klicka här för rubrik</a:t>
            </a:r>
          </a:p>
        </p:txBody>
      </p:sp>
      <p:sp>
        <p:nvSpPr>
          <p:cNvPr id="3" name="Platshållare för datum 2">
            <a:extLst>
              <a:ext uri="{FF2B5EF4-FFF2-40B4-BE49-F238E27FC236}">
                <a16:creationId xmlns:a16="http://schemas.microsoft.com/office/drawing/2014/main" id="{0F41E126-777D-41A0-8237-9B9EE3E1D367}"/>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8B76998-A1A8-42D3-828C-24F63E0B1460}" type="datetime1">
              <a:rPr kumimoji="0" lang="sv-SE" sz="1200" b="0" i="0" u="none" strike="noStrike" kern="1200" cap="none" spc="0" normalizeH="0" baseline="0" noProof="0" smtClean="0">
                <a:ln>
                  <a:noFill/>
                </a:ln>
                <a:solidFill>
                  <a:prstClr val="black">
                    <a:tint val="75000"/>
                  </a:prstClr>
                </a:solidFill>
                <a:effectLst/>
                <a:uLnTx/>
                <a:uFillTx/>
                <a:latin typeface="Arial"/>
                <a:ea typeface="+mn-ea"/>
                <a:cs typeface="+mn-cs"/>
              </a:rPr>
              <a:t>2022-11-09</a:t>
            </a:fld>
            <a:endParaRPr kumimoji="0" lang="sv-SE" sz="1200" b="0" i="0" u="none" strike="noStrike" kern="1200" cap="none" spc="0" normalizeH="0" baseline="0" noProof="0" dirty="0">
              <a:ln>
                <a:noFill/>
              </a:ln>
              <a:solidFill>
                <a:prstClr val="black">
                  <a:tint val="75000"/>
                </a:prstClr>
              </a:solidFill>
              <a:effectLst/>
              <a:uLnTx/>
              <a:uFillTx/>
              <a:latin typeface="Arial"/>
              <a:ea typeface="+mn-ea"/>
              <a:cs typeface="+mn-cs"/>
            </a:endParaRPr>
          </a:p>
        </p:txBody>
      </p:sp>
      <p:sp>
        <p:nvSpPr>
          <p:cNvPr id="4" name="Platshållare för sidfot 3">
            <a:extLst>
              <a:ext uri="{FF2B5EF4-FFF2-40B4-BE49-F238E27FC236}">
                <a16:creationId xmlns:a16="http://schemas.microsoft.com/office/drawing/2014/main" id="{D8FE15DE-B646-4255-84D6-0098588E4B1A}"/>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200" b="0" i="0" u="none" strike="noStrike" kern="1200" cap="none" spc="0" normalizeH="0" baseline="0" noProof="0" dirty="0">
              <a:ln>
                <a:noFill/>
              </a:ln>
              <a:solidFill>
                <a:prstClr val="black">
                  <a:tint val="75000"/>
                </a:prstClr>
              </a:solidFill>
              <a:effectLst/>
              <a:uLnTx/>
              <a:uFillTx/>
              <a:latin typeface="Arial"/>
              <a:ea typeface="+mn-ea"/>
              <a:cs typeface="+mn-cs"/>
            </a:endParaRPr>
          </a:p>
        </p:txBody>
      </p:sp>
      <p:sp>
        <p:nvSpPr>
          <p:cNvPr id="5" name="Platshållare för bildnummer 4">
            <a:extLst>
              <a:ext uri="{FF2B5EF4-FFF2-40B4-BE49-F238E27FC236}">
                <a16:creationId xmlns:a16="http://schemas.microsoft.com/office/drawing/2014/main" id="{9385BCC0-75B6-4222-B8AB-6D59C7C4E892}"/>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465F0E0-B5C3-4CD1-92D9-1861807167C1}" type="slidenum">
              <a:rPr kumimoji="0" lang="sv-SE" sz="1200" b="0" i="0" u="none" strike="noStrike" kern="1200" cap="none" spc="0" normalizeH="0" baseline="0" noProof="0" smtClean="0">
                <a:ln>
                  <a:noFill/>
                </a:ln>
                <a:solidFill>
                  <a:prstClr val="black">
                    <a:tint val="75000"/>
                  </a:prstClr>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sv-SE" sz="1200" b="0" i="0" u="none" strike="noStrike" kern="1200" cap="none" spc="0" normalizeH="0" baseline="0" noProof="0" dirty="0">
              <a:ln>
                <a:noFill/>
              </a:ln>
              <a:solidFill>
                <a:prstClr val="black">
                  <a:tint val="75000"/>
                </a:prstClr>
              </a:solidFill>
              <a:effectLst/>
              <a:uLnTx/>
              <a:uFillTx/>
              <a:latin typeface="Arial"/>
              <a:ea typeface="+mn-ea"/>
              <a:cs typeface="+mn-cs"/>
            </a:endParaRPr>
          </a:p>
        </p:txBody>
      </p:sp>
      <p:sp>
        <p:nvSpPr>
          <p:cNvPr id="7" name="Platshållare för text 6">
            <a:extLst>
              <a:ext uri="{FF2B5EF4-FFF2-40B4-BE49-F238E27FC236}">
                <a16:creationId xmlns:a16="http://schemas.microsoft.com/office/drawing/2014/main" id="{0D1F66BE-5252-408F-A4C1-B3D98A848D4C}"/>
              </a:ext>
            </a:extLst>
          </p:cNvPr>
          <p:cNvSpPr>
            <a:spLocks noGrp="1"/>
          </p:cNvSpPr>
          <p:nvPr>
            <p:ph type="body" sz="quarter" idx="13"/>
          </p:nvPr>
        </p:nvSpPr>
        <p:spPr>
          <a:xfrm>
            <a:off x="7956707" y="1969129"/>
            <a:ext cx="3912020" cy="3725697"/>
          </a:xfrm>
        </p:spPr>
        <p:txBody>
          <a:bodyPr/>
          <a:lstStyle>
            <a:lvl1pPr marL="0" indent="0">
              <a:buFontTx/>
              <a:buNone/>
              <a:defRPr sz="2000"/>
            </a:lvl1pPr>
            <a:lvl2pPr marL="457200" indent="0">
              <a:buFontTx/>
              <a:buNone/>
              <a:defRPr sz="1800"/>
            </a:lvl2pPr>
            <a:lvl3pPr marL="914400" indent="0">
              <a:buFontTx/>
              <a:buNone/>
              <a:defRPr sz="1600"/>
            </a:lvl3pPr>
            <a:lvl4pPr marL="1371600" indent="0">
              <a:buFontTx/>
              <a:buNone/>
              <a:defRPr sz="1600"/>
            </a:lvl4pPr>
            <a:lvl5pPr marL="1828800" indent="0">
              <a:buFontTx/>
              <a:buNone/>
              <a:defRPr sz="1600"/>
            </a:lvl5pPr>
          </a:lstStyle>
          <a:p>
            <a:pPr lvl="0"/>
            <a:r>
              <a:rPr lang="sv-SE"/>
              <a:t>Redigera format för bakgrundstext</a:t>
            </a:r>
          </a:p>
        </p:txBody>
      </p:sp>
    </p:spTree>
    <p:extLst>
      <p:ext uri="{BB962C8B-B14F-4D97-AF65-F5344CB8AC3E}">
        <p14:creationId xmlns:p14="http://schemas.microsoft.com/office/powerpoint/2010/main" val="641766637"/>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preserve="1">
  <p:cSld name="Rubrik Text hö grön">
    <p:spTree>
      <p:nvGrpSpPr>
        <p:cNvPr id="1" name=""/>
        <p:cNvGrpSpPr/>
        <p:nvPr/>
      </p:nvGrpSpPr>
      <p:grpSpPr>
        <a:xfrm>
          <a:off x="0" y="0"/>
          <a:ext cx="0" cy="0"/>
          <a:chOff x="0" y="0"/>
          <a:chExt cx="0" cy="0"/>
        </a:xfrm>
      </p:grpSpPr>
      <p:sp>
        <p:nvSpPr>
          <p:cNvPr id="8" name="Rektangel 7">
            <a:extLst>
              <a:ext uri="{FF2B5EF4-FFF2-40B4-BE49-F238E27FC236}">
                <a16:creationId xmlns:a16="http://schemas.microsoft.com/office/drawing/2014/main" id="{701B5D9F-8D05-479B-86C4-3BAB7721BA0A}"/>
              </a:ext>
            </a:extLst>
          </p:cNvPr>
          <p:cNvSpPr/>
          <p:nvPr/>
        </p:nvSpPr>
        <p:spPr>
          <a:xfrm>
            <a:off x="215999" y="215998"/>
            <a:ext cx="11760001" cy="5921485"/>
          </a:xfrm>
          <a:prstGeom prst="rect">
            <a:avLst/>
          </a:prstGeom>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dirty="0">
              <a:ln>
                <a:noFill/>
              </a:ln>
              <a:solidFill>
                <a:prstClr val="white"/>
              </a:solidFill>
              <a:effectLst/>
              <a:uLnTx/>
              <a:uFillTx/>
              <a:latin typeface="Arial"/>
              <a:ea typeface="+mn-ea"/>
              <a:cs typeface="+mn-cs"/>
            </a:endParaRPr>
          </a:p>
        </p:txBody>
      </p:sp>
      <p:sp>
        <p:nvSpPr>
          <p:cNvPr id="2" name="Rubrik 1">
            <a:extLst>
              <a:ext uri="{FF2B5EF4-FFF2-40B4-BE49-F238E27FC236}">
                <a16:creationId xmlns:a16="http://schemas.microsoft.com/office/drawing/2014/main" id="{A27A282D-D5F9-44AD-8A27-22E2F7E6C984}"/>
              </a:ext>
            </a:extLst>
          </p:cNvPr>
          <p:cNvSpPr>
            <a:spLocks noGrp="1"/>
          </p:cNvSpPr>
          <p:nvPr>
            <p:ph type="title" hasCustomPrompt="1"/>
          </p:nvPr>
        </p:nvSpPr>
        <p:spPr>
          <a:xfrm>
            <a:off x="479641" y="382479"/>
            <a:ext cx="5616359" cy="2124001"/>
          </a:xfrm>
        </p:spPr>
        <p:txBody>
          <a:bodyPr/>
          <a:lstStyle>
            <a:lvl1pPr>
              <a:defRPr/>
            </a:lvl1pPr>
          </a:lstStyle>
          <a:p>
            <a:r>
              <a:rPr lang="sv-SE" dirty="0"/>
              <a:t>Klicka här för rubrik</a:t>
            </a:r>
          </a:p>
        </p:txBody>
      </p:sp>
      <p:sp>
        <p:nvSpPr>
          <p:cNvPr id="3" name="Platshållare för datum 2">
            <a:extLst>
              <a:ext uri="{FF2B5EF4-FFF2-40B4-BE49-F238E27FC236}">
                <a16:creationId xmlns:a16="http://schemas.microsoft.com/office/drawing/2014/main" id="{0F41E126-777D-41A0-8237-9B9EE3E1D367}"/>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CCB93805-CB2D-4016-8873-4EBAC86B35E8}" type="datetime1">
              <a:rPr kumimoji="0" lang="sv-SE" sz="1200" b="0" i="0" u="none" strike="noStrike" kern="1200" cap="none" spc="0" normalizeH="0" baseline="0" noProof="0" smtClean="0">
                <a:ln>
                  <a:noFill/>
                </a:ln>
                <a:solidFill>
                  <a:prstClr val="black">
                    <a:tint val="75000"/>
                  </a:prstClr>
                </a:solidFill>
                <a:effectLst/>
                <a:uLnTx/>
                <a:uFillTx/>
                <a:latin typeface="Arial"/>
                <a:ea typeface="+mn-ea"/>
                <a:cs typeface="+mn-cs"/>
              </a:rPr>
              <a:t>2022-11-09</a:t>
            </a:fld>
            <a:endParaRPr kumimoji="0" lang="sv-SE" sz="1200" b="0" i="0" u="none" strike="noStrike" kern="1200" cap="none" spc="0" normalizeH="0" baseline="0" noProof="0" dirty="0">
              <a:ln>
                <a:noFill/>
              </a:ln>
              <a:solidFill>
                <a:prstClr val="black">
                  <a:tint val="75000"/>
                </a:prstClr>
              </a:solidFill>
              <a:effectLst/>
              <a:uLnTx/>
              <a:uFillTx/>
              <a:latin typeface="Arial"/>
              <a:ea typeface="+mn-ea"/>
              <a:cs typeface="+mn-cs"/>
            </a:endParaRPr>
          </a:p>
        </p:txBody>
      </p:sp>
      <p:sp>
        <p:nvSpPr>
          <p:cNvPr id="4" name="Platshållare för sidfot 3">
            <a:extLst>
              <a:ext uri="{FF2B5EF4-FFF2-40B4-BE49-F238E27FC236}">
                <a16:creationId xmlns:a16="http://schemas.microsoft.com/office/drawing/2014/main" id="{D8FE15DE-B646-4255-84D6-0098588E4B1A}"/>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200" b="0" i="0" u="none" strike="noStrike" kern="1200" cap="none" spc="0" normalizeH="0" baseline="0" noProof="0" dirty="0">
              <a:ln>
                <a:noFill/>
              </a:ln>
              <a:solidFill>
                <a:prstClr val="black">
                  <a:tint val="75000"/>
                </a:prstClr>
              </a:solidFill>
              <a:effectLst/>
              <a:uLnTx/>
              <a:uFillTx/>
              <a:latin typeface="Arial"/>
              <a:ea typeface="+mn-ea"/>
              <a:cs typeface="+mn-cs"/>
            </a:endParaRPr>
          </a:p>
        </p:txBody>
      </p:sp>
      <p:sp>
        <p:nvSpPr>
          <p:cNvPr id="5" name="Platshållare för bildnummer 4">
            <a:extLst>
              <a:ext uri="{FF2B5EF4-FFF2-40B4-BE49-F238E27FC236}">
                <a16:creationId xmlns:a16="http://schemas.microsoft.com/office/drawing/2014/main" id="{9385BCC0-75B6-4222-B8AB-6D59C7C4E892}"/>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465F0E0-B5C3-4CD1-92D9-1861807167C1}" type="slidenum">
              <a:rPr kumimoji="0" lang="sv-SE" sz="1200" b="0" i="0" u="none" strike="noStrike" kern="1200" cap="none" spc="0" normalizeH="0" baseline="0" noProof="0" smtClean="0">
                <a:ln>
                  <a:noFill/>
                </a:ln>
                <a:solidFill>
                  <a:prstClr val="black">
                    <a:tint val="75000"/>
                  </a:prstClr>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sv-SE" sz="1200" b="0" i="0" u="none" strike="noStrike" kern="1200" cap="none" spc="0" normalizeH="0" baseline="0" noProof="0" dirty="0">
              <a:ln>
                <a:noFill/>
              </a:ln>
              <a:solidFill>
                <a:prstClr val="black">
                  <a:tint val="75000"/>
                </a:prstClr>
              </a:solidFill>
              <a:effectLst/>
              <a:uLnTx/>
              <a:uFillTx/>
              <a:latin typeface="Arial"/>
              <a:ea typeface="+mn-ea"/>
              <a:cs typeface="+mn-cs"/>
            </a:endParaRPr>
          </a:p>
        </p:txBody>
      </p:sp>
      <p:sp>
        <p:nvSpPr>
          <p:cNvPr id="7" name="Platshållare för text 6">
            <a:extLst>
              <a:ext uri="{FF2B5EF4-FFF2-40B4-BE49-F238E27FC236}">
                <a16:creationId xmlns:a16="http://schemas.microsoft.com/office/drawing/2014/main" id="{0D1F66BE-5252-408F-A4C1-B3D98A848D4C}"/>
              </a:ext>
            </a:extLst>
          </p:cNvPr>
          <p:cNvSpPr>
            <a:spLocks noGrp="1"/>
          </p:cNvSpPr>
          <p:nvPr>
            <p:ph type="body" sz="quarter" idx="13"/>
          </p:nvPr>
        </p:nvSpPr>
        <p:spPr>
          <a:xfrm>
            <a:off x="7956707" y="1969129"/>
            <a:ext cx="3912020" cy="3725697"/>
          </a:xfrm>
        </p:spPr>
        <p:txBody>
          <a:bodyPr/>
          <a:lstStyle>
            <a:lvl1pPr marL="0" indent="0">
              <a:buFontTx/>
              <a:buNone/>
              <a:defRPr sz="2000"/>
            </a:lvl1pPr>
            <a:lvl2pPr marL="457200" indent="0">
              <a:buFontTx/>
              <a:buNone/>
              <a:defRPr sz="1800"/>
            </a:lvl2pPr>
            <a:lvl3pPr marL="914400" indent="0">
              <a:buFontTx/>
              <a:buNone/>
              <a:defRPr sz="1600"/>
            </a:lvl3pPr>
            <a:lvl4pPr marL="1371600" indent="0">
              <a:buFontTx/>
              <a:buNone/>
              <a:defRPr sz="1600"/>
            </a:lvl4pPr>
            <a:lvl5pPr marL="1828800" indent="0">
              <a:buFontTx/>
              <a:buNone/>
              <a:defRPr sz="1600"/>
            </a:lvl5pPr>
          </a:lstStyle>
          <a:p>
            <a:pPr lvl="0"/>
            <a:r>
              <a:rPr lang="sv-SE"/>
              <a:t>Redigera format för bakgrundstext</a:t>
            </a:r>
          </a:p>
        </p:txBody>
      </p:sp>
    </p:spTree>
    <p:extLst>
      <p:ext uri="{BB962C8B-B14F-4D97-AF65-F5344CB8AC3E}">
        <p14:creationId xmlns:p14="http://schemas.microsoft.com/office/powerpoint/2010/main" val="72113424"/>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preserve="1">
  <p:cSld name="Rubrik 1 Helbild">
    <p:spTree>
      <p:nvGrpSpPr>
        <p:cNvPr id="1" name=""/>
        <p:cNvGrpSpPr/>
        <p:nvPr/>
      </p:nvGrpSpPr>
      <p:grpSpPr>
        <a:xfrm>
          <a:off x="0" y="0"/>
          <a:ext cx="0" cy="0"/>
          <a:chOff x="0" y="0"/>
          <a:chExt cx="0" cy="0"/>
        </a:xfrm>
      </p:grpSpPr>
      <p:sp>
        <p:nvSpPr>
          <p:cNvPr id="9" name="Platshållare för bild 8">
            <a:extLst>
              <a:ext uri="{FF2B5EF4-FFF2-40B4-BE49-F238E27FC236}">
                <a16:creationId xmlns:a16="http://schemas.microsoft.com/office/drawing/2014/main" id="{4F2F6A57-7EA2-47DD-A2ED-D38487DF8B9A}"/>
              </a:ext>
            </a:extLst>
          </p:cNvPr>
          <p:cNvSpPr>
            <a:spLocks noGrp="1"/>
          </p:cNvSpPr>
          <p:nvPr>
            <p:ph type="pic" sz="quarter" idx="13" hasCustomPrompt="1"/>
          </p:nvPr>
        </p:nvSpPr>
        <p:spPr>
          <a:xfrm>
            <a:off x="215999" y="215999"/>
            <a:ext cx="11760001" cy="5921485"/>
          </a:xfrm>
          <a:solidFill>
            <a:schemeClr val="bg1">
              <a:lumMod val="75000"/>
            </a:schemeClr>
          </a:solidFill>
        </p:spPr>
        <p:txBody>
          <a:bodyPr lIns="360000" tIns="90000"/>
          <a:lstStyle>
            <a:lvl1pPr marL="0" marR="0" indent="0" algn="ctr" defTabSz="914400" rtl="0" eaLnBrk="1" fontAlgn="auto" latinLnBrk="0" hangingPunct="1">
              <a:lnSpc>
                <a:spcPct val="90000"/>
              </a:lnSpc>
              <a:spcBef>
                <a:spcPts val="1000"/>
              </a:spcBef>
              <a:spcAft>
                <a:spcPts val="0"/>
              </a:spcAft>
              <a:buClrTx/>
              <a:buSzTx/>
              <a:buFontTx/>
              <a:buNone/>
              <a:tabLst/>
              <a:defRPr sz="1400"/>
            </a:lvl1pPr>
          </a:lstStyle>
          <a:p>
            <a:pPr marL="0" marR="0" lvl="0" indent="0" algn="ctr" defTabSz="914400" rtl="0" eaLnBrk="1" fontAlgn="auto" latinLnBrk="0" hangingPunct="1">
              <a:lnSpc>
                <a:spcPct val="90000"/>
              </a:lnSpc>
              <a:spcBef>
                <a:spcPts val="1000"/>
              </a:spcBef>
              <a:spcAft>
                <a:spcPts val="0"/>
              </a:spcAft>
              <a:buClrTx/>
              <a:buSzTx/>
              <a:buFontTx/>
              <a:buNone/>
              <a:tabLst/>
              <a:defRPr/>
            </a:pPr>
            <a:r>
              <a:rPr lang="sv-SE" dirty="0"/>
              <a:t>Klicka på ikonen för att infoga bild</a:t>
            </a:r>
          </a:p>
          <a:p>
            <a:endParaRPr lang="sv-SE" dirty="0"/>
          </a:p>
        </p:txBody>
      </p:sp>
      <p:sp>
        <p:nvSpPr>
          <p:cNvPr id="2" name="Rubrik 1">
            <a:extLst>
              <a:ext uri="{FF2B5EF4-FFF2-40B4-BE49-F238E27FC236}">
                <a16:creationId xmlns:a16="http://schemas.microsoft.com/office/drawing/2014/main" id="{9F8FF724-E49B-4704-9C98-90B00DD5AF12}"/>
              </a:ext>
            </a:extLst>
          </p:cNvPr>
          <p:cNvSpPr>
            <a:spLocks noGrp="1"/>
          </p:cNvSpPr>
          <p:nvPr>
            <p:ph type="title" hasCustomPrompt="1"/>
          </p:nvPr>
        </p:nvSpPr>
        <p:spPr>
          <a:xfrm>
            <a:off x="479640" y="382479"/>
            <a:ext cx="5623962" cy="1606659"/>
          </a:xfrm>
        </p:spPr>
        <p:txBody>
          <a:bodyPr/>
          <a:lstStyle>
            <a:lvl1pPr>
              <a:defRPr/>
            </a:lvl1pPr>
          </a:lstStyle>
          <a:p>
            <a:r>
              <a:rPr lang="sv-SE" dirty="0"/>
              <a:t>Klicka här för rubrik</a:t>
            </a:r>
          </a:p>
        </p:txBody>
      </p:sp>
      <p:sp>
        <p:nvSpPr>
          <p:cNvPr id="5" name="Platshållare för datum 4">
            <a:extLst>
              <a:ext uri="{FF2B5EF4-FFF2-40B4-BE49-F238E27FC236}">
                <a16:creationId xmlns:a16="http://schemas.microsoft.com/office/drawing/2014/main" id="{3B336E3A-4F5D-4A20-8031-79061612051D}"/>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C59CE2AF-CB7D-4844-8B47-6521409C97EA}" type="datetime1">
              <a:rPr kumimoji="0" lang="sv-SE" sz="1200" b="0" i="0" u="none" strike="noStrike" kern="1200" cap="none" spc="0" normalizeH="0" baseline="0" noProof="0" smtClean="0">
                <a:ln>
                  <a:noFill/>
                </a:ln>
                <a:solidFill>
                  <a:prstClr val="black">
                    <a:tint val="75000"/>
                  </a:prstClr>
                </a:solidFill>
                <a:effectLst/>
                <a:uLnTx/>
                <a:uFillTx/>
                <a:latin typeface="Arial"/>
                <a:ea typeface="+mn-ea"/>
                <a:cs typeface="+mn-cs"/>
              </a:rPr>
              <a:t>2022-11-09</a:t>
            </a:fld>
            <a:endParaRPr kumimoji="0" lang="sv-SE" sz="1200" b="0" i="0" u="none" strike="noStrike" kern="1200" cap="none" spc="0" normalizeH="0" baseline="0" noProof="0" dirty="0">
              <a:ln>
                <a:noFill/>
              </a:ln>
              <a:solidFill>
                <a:prstClr val="black">
                  <a:tint val="75000"/>
                </a:prstClr>
              </a:solidFill>
              <a:effectLst/>
              <a:uLnTx/>
              <a:uFillTx/>
              <a:latin typeface="Arial"/>
              <a:ea typeface="+mn-ea"/>
              <a:cs typeface="+mn-cs"/>
            </a:endParaRPr>
          </a:p>
        </p:txBody>
      </p:sp>
      <p:sp>
        <p:nvSpPr>
          <p:cNvPr id="6" name="Platshållare för sidfot 5">
            <a:extLst>
              <a:ext uri="{FF2B5EF4-FFF2-40B4-BE49-F238E27FC236}">
                <a16:creationId xmlns:a16="http://schemas.microsoft.com/office/drawing/2014/main" id="{550FFDF2-D867-4E53-8AAC-444DD30952FB}"/>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200" b="0" i="0" u="none" strike="noStrike" kern="1200" cap="none" spc="0" normalizeH="0" baseline="0" noProof="0" dirty="0">
              <a:ln>
                <a:noFill/>
              </a:ln>
              <a:solidFill>
                <a:prstClr val="black">
                  <a:tint val="75000"/>
                </a:prstClr>
              </a:solidFill>
              <a:effectLst/>
              <a:uLnTx/>
              <a:uFillTx/>
              <a:latin typeface="Arial"/>
              <a:ea typeface="+mn-ea"/>
              <a:cs typeface="+mn-cs"/>
            </a:endParaRPr>
          </a:p>
        </p:txBody>
      </p:sp>
      <p:sp>
        <p:nvSpPr>
          <p:cNvPr id="7" name="Platshållare för bildnummer 6">
            <a:extLst>
              <a:ext uri="{FF2B5EF4-FFF2-40B4-BE49-F238E27FC236}">
                <a16:creationId xmlns:a16="http://schemas.microsoft.com/office/drawing/2014/main" id="{96C34A88-0CA2-42B6-84DB-A048521252C5}"/>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465F0E0-B5C3-4CD1-92D9-1861807167C1}" type="slidenum">
              <a:rPr kumimoji="0" lang="sv-SE" sz="1200" b="0" i="0" u="none" strike="noStrike" kern="1200" cap="none" spc="0" normalizeH="0" baseline="0" noProof="0" smtClean="0">
                <a:ln>
                  <a:noFill/>
                </a:ln>
                <a:solidFill>
                  <a:prstClr val="black">
                    <a:tint val="75000"/>
                  </a:prstClr>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sv-SE" sz="1200" b="0" i="0" u="none" strike="noStrike" kern="1200" cap="none" spc="0" normalizeH="0" baseline="0" noProof="0" dirty="0">
              <a:ln>
                <a:noFill/>
              </a:ln>
              <a:solidFill>
                <a:prstClr val="black">
                  <a:tint val="75000"/>
                </a:prstClr>
              </a:solidFill>
              <a:effectLst/>
              <a:uLnTx/>
              <a:uFillTx/>
              <a:latin typeface="Arial"/>
              <a:ea typeface="+mn-ea"/>
              <a:cs typeface="+mn-cs"/>
            </a:endParaRPr>
          </a:p>
        </p:txBody>
      </p:sp>
    </p:spTree>
    <p:extLst>
      <p:ext uri="{BB962C8B-B14F-4D97-AF65-F5344CB8AC3E}">
        <p14:creationId xmlns:p14="http://schemas.microsoft.com/office/powerpoint/2010/main" val="221437786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Rubrik 1 Bild">
    <p:spTree>
      <p:nvGrpSpPr>
        <p:cNvPr id="1" name=""/>
        <p:cNvGrpSpPr/>
        <p:nvPr/>
      </p:nvGrpSpPr>
      <p:grpSpPr>
        <a:xfrm>
          <a:off x="0" y="0"/>
          <a:ext cx="0" cy="0"/>
          <a:chOff x="0" y="0"/>
          <a:chExt cx="0" cy="0"/>
        </a:xfrm>
      </p:grpSpPr>
      <p:sp>
        <p:nvSpPr>
          <p:cNvPr id="9" name="Platshållare för bild 8">
            <a:extLst>
              <a:ext uri="{FF2B5EF4-FFF2-40B4-BE49-F238E27FC236}">
                <a16:creationId xmlns:a16="http://schemas.microsoft.com/office/drawing/2014/main" id="{4F2F6A57-7EA2-47DD-A2ED-D38487DF8B9A}"/>
              </a:ext>
            </a:extLst>
          </p:cNvPr>
          <p:cNvSpPr>
            <a:spLocks noGrp="1"/>
          </p:cNvSpPr>
          <p:nvPr>
            <p:ph type="pic" sz="quarter" idx="13" hasCustomPrompt="1"/>
          </p:nvPr>
        </p:nvSpPr>
        <p:spPr>
          <a:xfrm>
            <a:off x="226343" y="2045870"/>
            <a:ext cx="11760000" cy="4092130"/>
          </a:xfrm>
          <a:solidFill>
            <a:schemeClr val="bg1">
              <a:lumMod val="75000"/>
            </a:schemeClr>
          </a:solidFill>
        </p:spPr>
        <p:txBody>
          <a:bodyPr lIns="360000" tIns="252000"/>
          <a:lstStyle>
            <a:lvl1pPr marL="0" marR="0" indent="0" algn="ctr" defTabSz="914400" rtl="0" eaLnBrk="1" fontAlgn="auto" latinLnBrk="0" hangingPunct="1">
              <a:lnSpc>
                <a:spcPct val="90000"/>
              </a:lnSpc>
              <a:spcBef>
                <a:spcPts val="1000"/>
              </a:spcBef>
              <a:spcAft>
                <a:spcPts val="0"/>
              </a:spcAft>
              <a:buClrTx/>
              <a:buSzTx/>
              <a:buFontTx/>
              <a:buNone/>
              <a:tabLst/>
              <a:defRPr sz="1400"/>
            </a:lvl1pPr>
          </a:lstStyle>
          <a:p>
            <a:pPr marL="0" marR="0" lvl="0" indent="0" algn="ctr" defTabSz="914400" rtl="0" eaLnBrk="1" fontAlgn="auto" latinLnBrk="0" hangingPunct="1">
              <a:lnSpc>
                <a:spcPct val="90000"/>
              </a:lnSpc>
              <a:spcBef>
                <a:spcPts val="1000"/>
              </a:spcBef>
              <a:spcAft>
                <a:spcPts val="0"/>
              </a:spcAft>
              <a:buClrTx/>
              <a:buSzTx/>
              <a:buFontTx/>
              <a:buNone/>
              <a:tabLst/>
              <a:defRPr/>
            </a:pPr>
            <a:r>
              <a:rPr lang="sv-SE" dirty="0"/>
              <a:t>Klicka på ikonen för att infoga bild</a:t>
            </a:r>
          </a:p>
          <a:p>
            <a:endParaRPr lang="sv-SE" dirty="0"/>
          </a:p>
        </p:txBody>
      </p:sp>
      <p:sp>
        <p:nvSpPr>
          <p:cNvPr id="2" name="Rubrik 1">
            <a:extLst>
              <a:ext uri="{FF2B5EF4-FFF2-40B4-BE49-F238E27FC236}">
                <a16:creationId xmlns:a16="http://schemas.microsoft.com/office/drawing/2014/main" id="{9F8FF724-E49B-4704-9C98-90B00DD5AF12}"/>
              </a:ext>
            </a:extLst>
          </p:cNvPr>
          <p:cNvSpPr>
            <a:spLocks noGrp="1"/>
          </p:cNvSpPr>
          <p:nvPr>
            <p:ph type="title" hasCustomPrompt="1"/>
          </p:nvPr>
        </p:nvSpPr>
        <p:spPr>
          <a:xfrm>
            <a:off x="479640" y="382479"/>
            <a:ext cx="5623962" cy="1606659"/>
          </a:xfrm>
        </p:spPr>
        <p:txBody>
          <a:bodyPr/>
          <a:lstStyle>
            <a:lvl1pPr>
              <a:defRPr/>
            </a:lvl1pPr>
          </a:lstStyle>
          <a:p>
            <a:r>
              <a:rPr lang="sv-SE" dirty="0"/>
              <a:t>Klicka här för rubrik</a:t>
            </a:r>
          </a:p>
        </p:txBody>
      </p:sp>
      <p:sp>
        <p:nvSpPr>
          <p:cNvPr id="5" name="Platshållare för datum 4">
            <a:extLst>
              <a:ext uri="{FF2B5EF4-FFF2-40B4-BE49-F238E27FC236}">
                <a16:creationId xmlns:a16="http://schemas.microsoft.com/office/drawing/2014/main" id="{3B336E3A-4F5D-4A20-8031-79061612051D}"/>
              </a:ext>
            </a:extLst>
          </p:cNvPr>
          <p:cNvSpPr>
            <a:spLocks noGrp="1"/>
          </p:cNvSpPr>
          <p:nvPr>
            <p:ph type="dt" sz="half" idx="10"/>
          </p:nvPr>
        </p:nvSpPr>
        <p:spPr/>
        <p:txBody>
          <a:bodyPr/>
          <a:lstStyle/>
          <a:p>
            <a:fld id="{157B7F22-5D81-493F-AE01-B2117C596274}" type="datetime1">
              <a:rPr lang="sv-SE" smtClean="0"/>
              <a:t>2022-11-09</a:t>
            </a:fld>
            <a:endParaRPr lang="sv-SE" dirty="0"/>
          </a:p>
        </p:txBody>
      </p:sp>
      <p:sp>
        <p:nvSpPr>
          <p:cNvPr id="6" name="Platshållare för sidfot 5">
            <a:extLst>
              <a:ext uri="{FF2B5EF4-FFF2-40B4-BE49-F238E27FC236}">
                <a16:creationId xmlns:a16="http://schemas.microsoft.com/office/drawing/2014/main" id="{550FFDF2-D867-4E53-8AAC-444DD30952FB}"/>
              </a:ext>
            </a:extLst>
          </p:cNvPr>
          <p:cNvSpPr>
            <a:spLocks noGrp="1"/>
          </p:cNvSpPr>
          <p:nvPr>
            <p:ph type="ftr" sz="quarter" idx="11"/>
          </p:nvPr>
        </p:nvSpPr>
        <p:spPr/>
        <p:txBody>
          <a:bodyPr/>
          <a:lstStyle/>
          <a:p>
            <a:endParaRPr lang="sv-SE" dirty="0"/>
          </a:p>
        </p:txBody>
      </p:sp>
      <p:sp>
        <p:nvSpPr>
          <p:cNvPr id="7" name="Platshållare för bildnummer 6">
            <a:extLst>
              <a:ext uri="{FF2B5EF4-FFF2-40B4-BE49-F238E27FC236}">
                <a16:creationId xmlns:a16="http://schemas.microsoft.com/office/drawing/2014/main" id="{96C34A88-0CA2-42B6-84DB-A048521252C5}"/>
              </a:ext>
            </a:extLst>
          </p:cNvPr>
          <p:cNvSpPr>
            <a:spLocks noGrp="1"/>
          </p:cNvSpPr>
          <p:nvPr>
            <p:ph type="sldNum" sz="quarter" idx="12"/>
          </p:nvPr>
        </p:nvSpPr>
        <p:spPr/>
        <p:txBody>
          <a:bodyPr/>
          <a:lstStyle/>
          <a:p>
            <a:fld id="{DF12FE26-693D-4657-8CF4-E1D4E86C9D92}" type="slidenum">
              <a:rPr lang="sv-SE" smtClean="0"/>
              <a:t>‹#›</a:t>
            </a:fld>
            <a:endParaRPr lang="sv-SE" dirty="0"/>
          </a:p>
        </p:txBody>
      </p:sp>
    </p:spTree>
    <p:extLst>
      <p:ext uri="{BB962C8B-B14F-4D97-AF65-F5344CB8AC3E}">
        <p14:creationId xmlns:p14="http://schemas.microsoft.com/office/powerpoint/2010/main" val="341668152"/>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preserve="1">
  <p:cSld name="Rubrik 1 Bild">
    <p:spTree>
      <p:nvGrpSpPr>
        <p:cNvPr id="1" name=""/>
        <p:cNvGrpSpPr/>
        <p:nvPr/>
      </p:nvGrpSpPr>
      <p:grpSpPr>
        <a:xfrm>
          <a:off x="0" y="0"/>
          <a:ext cx="0" cy="0"/>
          <a:chOff x="0" y="0"/>
          <a:chExt cx="0" cy="0"/>
        </a:xfrm>
      </p:grpSpPr>
      <p:sp>
        <p:nvSpPr>
          <p:cNvPr id="9" name="Platshållare för bild 8">
            <a:extLst>
              <a:ext uri="{FF2B5EF4-FFF2-40B4-BE49-F238E27FC236}">
                <a16:creationId xmlns:a16="http://schemas.microsoft.com/office/drawing/2014/main" id="{4F2F6A57-7EA2-47DD-A2ED-D38487DF8B9A}"/>
              </a:ext>
            </a:extLst>
          </p:cNvPr>
          <p:cNvSpPr>
            <a:spLocks noGrp="1"/>
          </p:cNvSpPr>
          <p:nvPr>
            <p:ph type="pic" sz="quarter" idx="13" hasCustomPrompt="1"/>
          </p:nvPr>
        </p:nvSpPr>
        <p:spPr>
          <a:xfrm>
            <a:off x="226343" y="2045870"/>
            <a:ext cx="11760000" cy="4092130"/>
          </a:xfrm>
          <a:solidFill>
            <a:schemeClr val="bg1">
              <a:lumMod val="75000"/>
            </a:schemeClr>
          </a:solidFill>
        </p:spPr>
        <p:txBody>
          <a:bodyPr lIns="360000" tIns="252000"/>
          <a:lstStyle>
            <a:lvl1pPr marL="0" marR="0" indent="0" algn="ctr" defTabSz="914400" rtl="0" eaLnBrk="1" fontAlgn="auto" latinLnBrk="0" hangingPunct="1">
              <a:lnSpc>
                <a:spcPct val="90000"/>
              </a:lnSpc>
              <a:spcBef>
                <a:spcPts val="1000"/>
              </a:spcBef>
              <a:spcAft>
                <a:spcPts val="0"/>
              </a:spcAft>
              <a:buClrTx/>
              <a:buSzTx/>
              <a:buFontTx/>
              <a:buNone/>
              <a:tabLst/>
              <a:defRPr sz="1400"/>
            </a:lvl1pPr>
          </a:lstStyle>
          <a:p>
            <a:pPr marL="0" marR="0" lvl="0" indent="0" algn="ctr" defTabSz="914400" rtl="0" eaLnBrk="1" fontAlgn="auto" latinLnBrk="0" hangingPunct="1">
              <a:lnSpc>
                <a:spcPct val="90000"/>
              </a:lnSpc>
              <a:spcBef>
                <a:spcPts val="1000"/>
              </a:spcBef>
              <a:spcAft>
                <a:spcPts val="0"/>
              </a:spcAft>
              <a:buClrTx/>
              <a:buSzTx/>
              <a:buFontTx/>
              <a:buNone/>
              <a:tabLst/>
              <a:defRPr/>
            </a:pPr>
            <a:r>
              <a:rPr lang="sv-SE" dirty="0"/>
              <a:t>Klicka på ikonen för att infoga bild</a:t>
            </a:r>
          </a:p>
          <a:p>
            <a:endParaRPr lang="sv-SE" dirty="0"/>
          </a:p>
        </p:txBody>
      </p:sp>
      <p:sp>
        <p:nvSpPr>
          <p:cNvPr id="2" name="Rubrik 1">
            <a:extLst>
              <a:ext uri="{FF2B5EF4-FFF2-40B4-BE49-F238E27FC236}">
                <a16:creationId xmlns:a16="http://schemas.microsoft.com/office/drawing/2014/main" id="{9F8FF724-E49B-4704-9C98-90B00DD5AF12}"/>
              </a:ext>
            </a:extLst>
          </p:cNvPr>
          <p:cNvSpPr>
            <a:spLocks noGrp="1"/>
          </p:cNvSpPr>
          <p:nvPr>
            <p:ph type="title" hasCustomPrompt="1"/>
          </p:nvPr>
        </p:nvSpPr>
        <p:spPr>
          <a:xfrm>
            <a:off x="479640" y="382479"/>
            <a:ext cx="5623962" cy="1606659"/>
          </a:xfrm>
        </p:spPr>
        <p:txBody>
          <a:bodyPr/>
          <a:lstStyle>
            <a:lvl1pPr>
              <a:defRPr/>
            </a:lvl1pPr>
          </a:lstStyle>
          <a:p>
            <a:r>
              <a:rPr lang="sv-SE" dirty="0"/>
              <a:t>Klicka här för rubrik</a:t>
            </a:r>
          </a:p>
        </p:txBody>
      </p:sp>
      <p:sp>
        <p:nvSpPr>
          <p:cNvPr id="5" name="Platshållare för datum 4">
            <a:extLst>
              <a:ext uri="{FF2B5EF4-FFF2-40B4-BE49-F238E27FC236}">
                <a16:creationId xmlns:a16="http://schemas.microsoft.com/office/drawing/2014/main" id="{3B336E3A-4F5D-4A20-8031-79061612051D}"/>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8175B9B-FFA5-4B7D-B561-ADBFF0E4A1A3}" type="datetime1">
              <a:rPr kumimoji="0" lang="sv-SE" sz="1200" b="0" i="0" u="none" strike="noStrike" kern="1200" cap="none" spc="0" normalizeH="0" baseline="0" noProof="0" smtClean="0">
                <a:ln>
                  <a:noFill/>
                </a:ln>
                <a:solidFill>
                  <a:prstClr val="black">
                    <a:tint val="75000"/>
                  </a:prstClr>
                </a:solidFill>
                <a:effectLst/>
                <a:uLnTx/>
                <a:uFillTx/>
                <a:latin typeface="Arial"/>
                <a:ea typeface="+mn-ea"/>
                <a:cs typeface="+mn-cs"/>
              </a:rPr>
              <a:t>2022-11-09</a:t>
            </a:fld>
            <a:endParaRPr kumimoji="0" lang="sv-SE" sz="1200" b="0" i="0" u="none" strike="noStrike" kern="1200" cap="none" spc="0" normalizeH="0" baseline="0" noProof="0" dirty="0">
              <a:ln>
                <a:noFill/>
              </a:ln>
              <a:solidFill>
                <a:prstClr val="black">
                  <a:tint val="75000"/>
                </a:prstClr>
              </a:solidFill>
              <a:effectLst/>
              <a:uLnTx/>
              <a:uFillTx/>
              <a:latin typeface="Arial"/>
              <a:ea typeface="+mn-ea"/>
              <a:cs typeface="+mn-cs"/>
            </a:endParaRPr>
          </a:p>
        </p:txBody>
      </p:sp>
      <p:sp>
        <p:nvSpPr>
          <p:cNvPr id="6" name="Platshållare för sidfot 5">
            <a:extLst>
              <a:ext uri="{FF2B5EF4-FFF2-40B4-BE49-F238E27FC236}">
                <a16:creationId xmlns:a16="http://schemas.microsoft.com/office/drawing/2014/main" id="{550FFDF2-D867-4E53-8AAC-444DD30952FB}"/>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200" b="0" i="0" u="none" strike="noStrike" kern="1200" cap="none" spc="0" normalizeH="0" baseline="0" noProof="0" dirty="0">
              <a:ln>
                <a:noFill/>
              </a:ln>
              <a:solidFill>
                <a:prstClr val="black">
                  <a:tint val="75000"/>
                </a:prstClr>
              </a:solidFill>
              <a:effectLst/>
              <a:uLnTx/>
              <a:uFillTx/>
              <a:latin typeface="Arial"/>
              <a:ea typeface="+mn-ea"/>
              <a:cs typeface="+mn-cs"/>
            </a:endParaRPr>
          </a:p>
        </p:txBody>
      </p:sp>
      <p:sp>
        <p:nvSpPr>
          <p:cNvPr id="7" name="Platshållare för bildnummer 6">
            <a:extLst>
              <a:ext uri="{FF2B5EF4-FFF2-40B4-BE49-F238E27FC236}">
                <a16:creationId xmlns:a16="http://schemas.microsoft.com/office/drawing/2014/main" id="{96C34A88-0CA2-42B6-84DB-A048521252C5}"/>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465F0E0-B5C3-4CD1-92D9-1861807167C1}" type="slidenum">
              <a:rPr kumimoji="0" lang="sv-SE" sz="1200" b="0" i="0" u="none" strike="noStrike" kern="1200" cap="none" spc="0" normalizeH="0" baseline="0" noProof="0" smtClean="0">
                <a:ln>
                  <a:noFill/>
                </a:ln>
                <a:solidFill>
                  <a:prstClr val="black">
                    <a:tint val="75000"/>
                  </a:prstClr>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sv-SE" sz="1200" b="0" i="0" u="none" strike="noStrike" kern="1200" cap="none" spc="0" normalizeH="0" baseline="0" noProof="0" dirty="0">
              <a:ln>
                <a:noFill/>
              </a:ln>
              <a:solidFill>
                <a:prstClr val="black">
                  <a:tint val="75000"/>
                </a:prstClr>
              </a:solidFill>
              <a:effectLst/>
              <a:uLnTx/>
              <a:uFillTx/>
              <a:latin typeface="Arial"/>
              <a:ea typeface="+mn-ea"/>
              <a:cs typeface="+mn-cs"/>
            </a:endParaRPr>
          </a:p>
        </p:txBody>
      </p:sp>
    </p:spTree>
    <p:extLst>
      <p:ext uri="{BB962C8B-B14F-4D97-AF65-F5344CB8AC3E}">
        <p14:creationId xmlns:p14="http://schemas.microsoft.com/office/powerpoint/2010/main" val="1698912731"/>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preserve="1">
  <p:cSld name="Rubrik Multi Text 1/2 bild">
    <p:spTree>
      <p:nvGrpSpPr>
        <p:cNvPr id="1" name=""/>
        <p:cNvGrpSpPr/>
        <p:nvPr/>
      </p:nvGrpSpPr>
      <p:grpSpPr>
        <a:xfrm>
          <a:off x="0" y="0"/>
          <a:ext cx="0" cy="0"/>
          <a:chOff x="0" y="0"/>
          <a:chExt cx="0" cy="0"/>
        </a:xfrm>
      </p:grpSpPr>
      <p:sp>
        <p:nvSpPr>
          <p:cNvPr id="11" name="Rektangel 10">
            <a:extLst>
              <a:ext uri="{FF2B5EF4-FFF2-40B4-BE49-F238E27FC236}">
                <a16:creationId xmlns:a16="http://schemas.microsoft.com/office/drawing/2014/main" id="{08FD3FE7-D5F4-4CDC-BC1A-36D30F6125CD}"/>
              </a:ext>
            </a:extLst>
          </p:cNvPr>
          <p:cNvSpPr/>
          <p:nvPr/>
        </p:nvSpPr>
        <p:spPr>
          <a:xfrm>
            <a:off x="215999" y="215998"/>
            <a:ext cx="11760001" cy="5921485"/>
          </a:xfrm>
          <a:prstGeom prst="rect">
            <a:avLst/>
          </a:prstGeom>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dirty="0">
              <a:ln>
                <a:noFill/>
              </a:ln>
              <a:solidFill>
                <a:prstClr val="white"/>
              </a:solidFill>
              <a:effectLst/>
              <a:uLnTx/>
              <a:uFillTx/>
              <a:latin typeface="Arial"/>
              <a:ea typeface="+mn-ea"/>
              <a:cs typeface="+mn-cs"/>
            </a:endParaRPr>
          </a:p>
        </p:txBody>
      </p:sp>
      <p:sp>
        <p:nvSpPr>
          <p:cNvPr id="2" name="Rubrik 1">
            <a:extLst>
              <a:ext uri="{FF2B5EF4-FFF2-40B4-BE49-F238E27FC236}">
                <a16:creationId xmlns:a16="http://schemas.microsoft.com/office/drawing/2014/main" id="{9F8FF724-E49B-4704-9C98-90B00DD5AF12}"/>
              </a:ext>
            </a:extLst>
          </p:cNvPr>
          <p:cNvSpPr>
            <a:spLocks noGrp="1"/>
          </p:cNvSpPr>
          <p:nvPr>
            <p:ph type="title" hasCustomPrompt="1"/>
          </p:nvPr>
        </p:nvSpPr>
        <p:spPr>
          <a:xfrm>
            <a:off x="478800" y="381600"/>
            <a:ext cx="5580000" cy="2042841"/>
          </a:xfrm>
        </p:spPr>
        <p:txBody>
          <a:bodyPr anchor="t"/>
          <a:lstStyle>
            <a:lvl1pPr>
              <a:defRPr/>
            </a:lvl1pPr>
          </a:lstStyle>
          <a:p>
            <a:r>
              <a:rPr lang="sv-SE" dirty="0"/>
              <a:t>Klicka här för rubrik</a:t>
            </a:r>
          </a:p>
        </p:txBody>
      </p:sp>
      <p:sp>
        <p:nvSpPr>
          <p:cNvPr id="5" name="Platshållare för datum 4">
            <a:extLst>
              <a:ext uri="{FF2B5EF4-FFF2-40B4-BE49-F238E27FC236}">
                <a16:creationId xmlns:a16="http://schemas.microsoft.com/office/drawing/2014/main" id="{3B336E3A-4F5D-4A20-8031-79061612051D}"/>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3DE95AF-78B4-46F4-9E93-26C62BD6EEE8}" type="datetime1">
              <a:rPr kumimoji="0" lang="sv-SE" sz="1200" b="0" i="0" u="none" strike="noStrike" kern="1200" cap="none" spc="0" normalizeH="0" baseline="0" noProof="0" smtClean="0">
                <a:ln>
                  <a:noFill/>
                </a:ln>
                <a:solidFill>
                  <a:prstClr val="black">
                    <a:tint val="75000"/>
                  </a:prstClr>
                </a:solidFill>
                <a:effectLst/>
                <a:uLnTx/>
                <a:uFillTx/>
                <a:latin typeface="Arial"/>
                <a:ea typeface="+mn-ea"/>
                <a:cs typeface="+mn-cs"/>
              </a:rPr>
              <a:t>2022-11-09</a:t>
            </a:fld>
            <a:endParaRPr kumimoji="0" lang="sv-SE" sz="1200" b="0" i="0" u="none" strike="noStrike" kern="1200" cap="none" spc="0" normalizeH="0" baseline="0" noProof="0" dirty="0">
              <a:ln>
                <a:noFill/>
              </a:ln>
              <a:solidFill>
                <a:prstClr val="black">
                  <a:tint val="75000"/>
                </a:prstClr>
              </a:solidFill>
              <a:effectLst/>
              <a:uLnTx/>
              <a:uFillTx/>
              <a:latin typeface="Arial"/>
              <a:ea typeface="+mn-ea"/>
              <a:cs typeface="+mn-cs"/>
            </a:endParaRPr>
          </a:p>
        </p:txBody>
      </p:sp>
      <p:sp>
        <p:nvSpPr>
          <p:cNvPr id="6" name="Platshållare för sidfot 5">
            <a:extLst>
              <a:ext uri="{FF2B5EF4-FFF2-40B4-BE49-F238E27FC236}">
                <a16:creationId xmlns:a16="http://schemas.microsoft.com/office/drawing/2014/main" id="{550FFDF2-D867-4E53-8AAC-444DD30952FB}"/>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200" b="0" i="0" u="none" strike="noStrike" kern="1200" cap="none" spc="0" normalizeH="0" baseline="0" noProof="0" dirty="0">
              <a:ln>
                <a:noFill/>
              </a:ln>
              <a:solidFill>
                <a:prstClr val="black">
                  <a:tint val="75000"/>
                </a:prstClr>
              </a:solidFill>
              <a:effectLst/>
              <a:uLnTx/>
              <a:uFillTx/>
              <a:latin typeface="Arial"/>
              <a:ea typeface="+mn-ea"/>
              <a:cs typeface="+mn-cs"/>
            </a:endParaRPr>
          </a:p>
        </p:txBody>
      </p:sp>
      <p:sp>
        <p:nvSpPr>
          <p:cNvPr id="7" name="Platshållare för bildnummer 6">
            <a:extLst>
              <a:ext uri="{FF2B5EF4-FFF2-40B4-BE49-F238E27FC236}">
                <a16:creationId xmlns:a16="http://schemas.microsoft.com/office/drawing/2014/main" id="{96C34A88-0CA2-42B6-84DB-A048521252C5}"/>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465F0E0-B5C3-4CD1-92D9-1861807167C1}" type="slidenum">
              <a:rPr kumimoji="0" lang="sv-SE" sz="1200" b="0" i="0" u="none" strike="noStrike" kern="1200" cap="none" spc="0" normalizeH="0" baseline="0" noProof="0" smtClean="0">
                <a:ln>
                  <a:noFill/>
                </a:ln>
                <a:solidFill>
                  <a:prstClr val="black">
                    <a:tint val="75000"/>
                  </a:prstClr>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sv-SE" sz="1200" b="0" i="0" u="none" strike="noStrike" kern="1200" cap="none" spc="0" normalizeH="0" baseline="0" noProof="0" dirty="0">
              <a:ln>
                <a:noFill/>
              </a:ln>
              <a:solidFill>
                <a:prstClr val="black">
                  <a:tint val="75000"/>
                </a:prstClr>
              </a:solidFill>
              <a:effectLst/>
              <a:uLnTx/>
              <a:uFillTx/>
              <a:latin typeface="Arial"/>
              <a:ea typeface="+mn-ea"/>
              <a:cs typeface="+mn-cs"/>
            </a:endParaRPr>
          </a:p>
        </p:txBody>
      </p:sp>
      <p:sp>
        <p:nvSpPr>
          <p:cNvPr id="9" name="Platshållare för bild 8">
            <a:extLst>
              <a:ext uri="{FF2B5EF4-FFF2-40B4-BE49-F238E27FC236}">
                <a16:creationId xmlns:a16="http://schemas.microsoft.com/office/drawing/2014/main" id="{4F2F6A57-7EA2-47DD-A2ED-D38487DF8B9A}"/>
              </a:ext>
            </a:extLst>
          </p:cNvPr>
          <p:cNvSpPr>
            <a:spLocks noGrp="1"/>
          </p:cNvSpPr>
          <p:nvPr>
            <p:ph type="pic" sz="quarter" idx="13" hasCustomPrompt="1"/>
          </p:nvPr>
        </p:nvSpPr>
        <p:spPr>
          <a:xfrm>
            <a:off x="6112677" y="216000"/>
            <a:ext cx="5863323" cy="5921995"/>
          </a:xfrm>
          <a:solidFill>
            <a:schemeClr val="bg1">
              <a:lumMod val="75000"/>
            </a:schemeClr>
          </a:solidFill>
        </p:spPr>
        <p:txBody>
          <a:bodyPr lIns="360000" tIns="252000"/>
          <a:lstStyle>
            <a:lvl1pPr marL="0" marR="0" indent="0" algn="ctr" defTabSz="914400" rtl="0" eaLnBrk="1" fontAlgn="auto" latinLnBrk="0" hangingPunct="1">
              <a:lnSpc>
                <a:spcPct val="90000"/>
              </a:lnSpc>
              <a:spcBef>
                <a:spcPts val="1000"/>
              </a:spcBef>
              <a:spcAft>
                <a:spcPts val="0"/>
              </a:spcAft>
              <a:buClrTx/>
              <a:buSzTx/>
              <a:buFontTx/>
              <a:buNone/>
              <a:tabLst/>
              <a:defRPr sz="1400"/>
            </a:lvl1pPr>
          </a:lstStyle>
          <a:p>
            <a:pPr marL="0" marR="0" lvl="0" indent="0" algn="ctr" defTabSz="914400" rtl="0" eaLnBrk="1" fontAlgn="auto" latinLnBrk="0" hangingPunct="1">
              <a:lnSpc>
                <a:spcPct val="90000"/>
              </a:lnSpc>
              <a:spcBef>
                <a:spcPts val="1000"/>
              </a:spcBef>
              <a:spcAft>
                <a:spcPts val="0"/>
              </a:spcAft>
              <a:buClrTx/>
              <a:buSzTx/>
              <a:buFontTx/>
              <a:buNone/>
              <a:tabLst/>
              <a:defRPr/>
            </a:pPr>
            <a:r>
              <a:rPr lang="sv-SE" dirty="0"/>
              <a:t>Klicka på ikonen för att infoga bild</a:t>
            </a:r>
          </a:p>
          <a:p>
            <a:endParaRPr lang="sv-SE" dirty="0"/>
          </a:p>
        </p:txBody>
      </p:sp>
      <p:sp>
        <p:nvSpPr>
          <p:cNvPr id="8" name="Platshållare för text 7">
            <a:extLst>
              <a:ext uri="{FF2B5EF4-FFF2-40B4-BE49-F238E27FC236}">
                <a16:creationId xmlns:a16="http://schemas.microsoft.com/office/drawing/2014/main" id="{57231BDE-7787-4A54-8026-2A3C13EE0E04}"/>
              </a:ext>
            </a:extLst>
          </p:cNvPr>
          <p:cNvSpPr>
            <a:spLocks noGrp="1"/>
          </p:cNvSpPr>
          <p:nvPr>
            <p:ph type="body" sz="quarter" idx="14"/>
          </p:nvPr>
        </p:nvSpPr>
        <p:spPr>
          <a:xfrm>
            <a:off x="478799" y="2991601"/>
            <a:ext cx="5580000" cy="2890800"/>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sv-SE" dirty="0"/>
          </a:p>
        </p:txBody>
      </p:sp>
    </p:spTree>
    <p:extLst>
      <p:ext uri="{BB962C8B-B14F-4D97-AF65-F5344CB8AC3E}">
        <p14:creationId xmlns:p14="http://schemas.microsoft.com/office/powerpoint/2010/main" val="600609883"/>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preserve="1">
  <p:cSld name="Rubrik Multi Text 1/3 bild">
    <p:spTree>
      <p:nvGrpSpPr>
        <p:cNvPr id="1" name=""/>
        <p:cNvGrpSpPr/>
        <p:nvPr/>
      </p:nvGrpSpPr>
      <p:grpSpPr>
        <a:xfrm>
          <a:off x="0" y="0"/>
          <a:ext cx="0" cy="0"/>
          <a:chOff x="0" y="0"/>
          <a:chExt cx="0" cy="0"/>
        </a:xfrm>
      </p:grpSpPr>
      <p:sp>
        <p:nvSpPr>
          <p:cNvPr id="10" name="Rektangel 9">
            <a:extLst>
              <a:ext uri="{FF2B5EF4-FFF2-40B4-BE49-F238E27FC236}">
                <a16:creationId xmlns:a16="http://schemas.microsoft.com/office/drawing/2014/main" id="{41F28770-97A3-4D43-B559-FDCC4EF42093}"/>
              </a:ext>
            </a:extLst>
          </p:cNvPr>
          <p:cNvSpPr/>
          <p:nvPr/>
        </p:nvSpPr>
        <p:spPr>
          <a:xfrm>
            <a:off x="215999" y="215998"/>
            <a:ext cx="11760001" cy="5921485"/>
          </a:xfrm>
          <a:prstGeom prst="rect">
            <a:avLst/>
          </a:prstGeom>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dirty="0">
              <a:ln>
                <a:noFill/>
              </a:ln>
              <a:solidFill>
                <a:prstClr val="white"/>
              </a:solidFill>
              <a:effectLst/>
              <a:uLnTx/>
              <a:uFillTx/>
              <a:latin typeface="Arial"/>
              <a:ea typeface="+mn-ea"/>
              <a:cs typeface="+mn-cs"/>
            </a:endParaRPr>
          </a:p>
        </p:txBody>
      </p:sp>
      <p:sp>
        <p:nvSpPr>
          <p:cNvPr id="2" name="Rubrik 1">
            <a:extLst>
              <a:ext uri="{FF2B5EF4-FFF2-40B4-BE49-F238E27FC236}">
                <a16:creationId xmlns:a16="http://schemas.microsoft.com/office/drawing/2014/main" id="{9F8FF724-E49B-4704-9C98-90B00DD5AF12}"/>
              </a:ext>
            </a:extLst>
          </p:cNvPr>
          <p:cNvSpPr>
            <a:spLocks noGrp="1"/>
          </p:cNvSpPr>
          <p:nvPr>
            <p:ph type="title" hasCustomPrompt="1"/>
          </p:nvPr>
        </p:nvSpPr>
        <p:spPr>
          <a:xfrm>
            <a:off x="478800" y="381600"/>
            <a:ext cx="5580000" cy="2042841"/>
          </a:xfrm>
        </p:spPr>
        <p:txBody>
          <a:bodyPr anchor="t"/>
          <a:lstStyle>
            <a:lvl1pPr>
              <a:defRPr/>
            </a:lvl1pPr>
          </a:lstStyle>
          <a:p>
            <a:r>
              <a:rPr lang="sv-SE" dirty="0"/>
              <a:t>Klicka här för rubrik</a:t>
            </a:r>
          </a:p>
        </p:txBody>
      </p:sp>
      <p:sp>
        <p:nvSpPr>
          <p:cNvPr id="5" name="Platshållare för datum 4">
            <a:extLst>
              <a:ext uri="{FF2B5EF4-FFF2-40B4-BE49-F238E27FC236}">
                <a16:creationId xmlns:a16="http://schemas.microsoft.com/office/drawing/2014/main" id="{3B336E3A-4F5D-4A20-8031-79061612051D}"/>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864165DB-1AD2-4FEA-9544-37D8B2000CF2}" type="datetime1">
              <a:rPr kumimoji="0" lang="sv-SE" sz="1200" b="0" i="0" u="none" strike="noStrike" kern="1200" cap="none" spc="0" normalizeH="0" baseline="0" noProof="0" smtClean="0">
                <a:ln>
                  <a:noFill/>
                </a:ln>
                <a:solidFill>
                  <a:prstClr val="black">
                    <a:tint val="75000"/>
                  </a:prstClr>
                </a:solidFill>
                <a:effectLst/>
                <a:uLnTx/>
                <a:uFillTx/>
                <a:latin typeface="Arial"/>
                <a:ea typeface="+mn-ea"/>
                <a:cs typeface="+mn-cs"/>
              </a:rPr>
              <a:t>2022-11-09</a:t>
            </a:fld>
            <a:endParaRPr kumimoji="0" lang="sv-SE" sz="1200" b="0" i="0" u="none" strike="noStrike" kern="1200" cap="none" spc="0" normalizeH="0" baseline="0" noProof="0" dirty="0">
              <a:ln>
                <a:noFill/>
              </a:ln>
              <a:solidFill>
                <a:prstClr val="black">
                  <a:tint val="75000"/>
                </a:prstClr>
              </a:solidFill>
              <a:effectLst/>
              <a:uLnTx/>
              <a:uFillTx/>
              <a:latin typeface="Arial"/>
              <a:ea typeface="+mn-ea"/>
              <a:cs typeface="+mn-cs"/>
            </a:endParaRPr>
          </a:p>
        </p:txBody>
      </p:sp>
      <p:sp>
        <p:nvSpPr>
          <p:cNvPr id="6" name="Platshållare för sidfot 5">
            <a:extLst>
              <a:ext uri="{FF2B5EF4-FFF2-40B4-BE49-F238E27FC236}">
                <a16:creationId xmlns:a16="http://schemas.microsoft.com/office/drawing/2014/main" id="{550FFDF2-D867-4E53-8AAC-444DD30952FB}"/>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200" b="0" i="0" u="none" strike="noStrike" kern="1200" cap="none" spc="0" normalizeH="0" baseline="0" noProof="0" dirty="0">
              <a:ln>
                <a:noFill/>
              </a:ln>
              <a:solidFill>
                <a:prstClr val="black">
                  <a:tint val="75000"/>
                </a:prstClr>
              </a:solidFill>
              <a:effectLst/>
              <a:uLnTx/>
              <a:uFillTx/>
              <a:latin typeface="Arial"/>
              <a:ea typeface="+mn-ea"/>
              <a:cs typeface="+mn-cs"/>
            </a:endParaRPr>
          </a:p>
        </p:txBody>
      </p:sp>
      <p:sp>
        <p:nvSpPr>
          <p:cNvPr id="7" name="Platshållare för bildnummer 6">
            <a:extLst>
              <a:ext uri="{FF2B5EF4-FFF2-40B4-BE49-F238E27FC236}">
                <a16:creationId xmlns:a16="http://schemas.microsoft.com/office/drawing/2014/main" id="{96C34A88-0CA2-42B6-84DB-A048521252C5}"/>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465F0E0-B5C3-4CD1-92D9-1861807167C1}" type="slidenum">
              <a:rPr kumimoji="0" lang="sv-SE" sz="1200" b="0" i="0" u="none" strike="noStrike" kern="1200" cap="none" spc="0" normalizeH="0" baseline="0" noProof="0" smtClean="0">
                <a:ln>
                  <a:noFill/>
                </a:ln>
                <a:solidFill>
                  <a:prstClr val="black">
                    <a:tint val="75000"/>
                  </a:prstClr>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sv-SE" sz="1200" b="0" i="0" u="none" strike="noStrike" kern="1200" cap="none" spc="0" normalizeH="0" baseline="0" noProof="0" dirty="0">
              <a:ln>
                <a:noFill/>
              </a:ln>
              <a:solidFill>
                <a:prstClr val="black">
                  <a:tint val="75000"/>
                </a:prstClr>
              </a:solidFill>
              <a:effectLst/>
              <a:uLnTx/>
              <a:uFillTx/>
              <a:latin typeface="Arial"/>
              <a:ea typeface="+mn-ea"/>
              <a:cs typeface="+mn-cs"/>
            </a:endParaRPr>
          </a:p>
        </p:txBody>
      </p:sp>
      <p:sp>
        <p:nvSpPr>
          <p:cNvPr id="9" name="Platshållare för bild 8">
            <a:extLst>
              <a:ext uri="{FF2B5EF4-FFF2-40B4-BE49-F238E27FC236}">
                <a16:creationId xmlns:a16="http://schemas.microsoft.com/office/drawing/2014/main" id="{4F2F6A57-7EA2-47DD-A2ED-D38487DF8B9A}"/>
              </a:ext>
            </a:extLst>
          </p:cNvPr>
          <p:cNvSpPr>
            <a:spLocks noGrp="1"/>
          </p:cNvSpPr>
          <p:nvPr>
            <p:ph type="pic" sz="quarter" idx="13" hasCustomPrompt="1"/>
          </p:nvPr>
        </p:nvSpPr>
        <p:spPr>
          <a:xfrm>
            <a:off x="8060399" y="216000"/>
            <a:ext cx="3915601" cy="5921995"/>
          </a:xfrm>
          <a:solidFill>
            <a:schemeClr val="bg1">
              <a:lumMod val="75000"/>
            </a:schemeClr>
          </a:solidFill>
        </p:spPr>
        <p:txBody>
          <a:bodyPr lIns="360000" tIns="252000"/>
          <a:lstStyle>
            <a:lvl1pPr marL="0" marR="0" indent="0" algn="ctr" defTabSz="914400" rtl="0" eaLnBrk="1" fontAlgn="auto" latinLnBrk="0" hangingPunct="1">
              <a:lnSpc>
                <a:spcPct val="90000"/>
              </a:lnSpc>
              <a:spcBef>
                <a:spcPts val="1000"/>
              </a:spcBef>
              <a:spcAft>
                <a:spcPts val="0"/>
              </a:spcAft>
              <a:buClrTx/>
              <a:buSzTx/>
              <a:buFontTx/>
              <a:buNone/>
              <a:tabLst/>
              <a:defRPr sz="1400"/>
            </a:lvl1pPr>
          </a:lstStyle>
          <a:p>
            <a:pPr marL="0" marR="0" lvl="0" indent="0" algn="ctr" defTabSz="914400" rtl="0" eaLnBrk="1" fontAlgn="auto" latinLnBrk="0" hangingPunct="1">
              <a:lnSpc>
                <a:spcPct val="90000"/>
              </a:lnSpc>
              <a:spcBef>
                <a:spcPts val="1000"/>
              </a:spcBef>
              <a:spcAft>
                <a:spcPts val="0"/>
              </a:spcAft>
              <a:buClrTx/>
              <a:buSzTx/>
              <a:buFontTx/>
              <a:buNone/>
              <a:tabLst/>
              <a:defRPr/>
            </a:pPr>
            <a:r>
              <a:rPr lang="sv-SE" dirty="0"/>
              <a:t>Klicka på ikonen för att infoga bild</a:t>
            </a:r>
          </a:p>
          <a:p>
            <a:endParaRPr lang="sv-SE" dirty="0"/>
          </a:p>
        </p:txBody>
      </p:sp>
      <p:sp>
        <p:nvSpPr>
          <p:cNvPr id="8" name="Platshållare för text 7">
            <a:extLst>
              <a:ext uri="{FF2B5EF4-FFF2-40B4-BE49-F238E27FC236}">
                <a16:creationId xmlns:a16="http://schemas.microsoft.com/office/drawing/2014/main" id="{B42E65F2-2C63-4EFA-9C18-749602219602}"/>
              </a:ext>
            </a:extLst>
          </p:cNvPr>
          <p:cNvSpPr>
            <a:spLocks noGrp="1"/>
          </p:cNvSpPr>
          <p:nvPr>
            <p:ph type="body" sz="quarter" idx="14"/>
          </p:nvPr>
        </p:nvSpPr>
        <p:spPr>
          <a:xfrm>
            <a:off x="478800" y="2991600"/>
            <a:ext cx="7506524" cy="2891116"/>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Tree>
    <p:extLst>
      <p:ext uri="{BB962C8B-B14F-4D97-AF65-F5344CB8AC3E}">
        <p14:creationId xmlns:p14="http://schemas.microsoft.com/office/powerpoint/2010/main" val="3687121619"/>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preserve="1">
  <p:cSld name="Rubrik Multi Text 2/3 bild">
    <p:spTree>
      <p:nvGrpSpPr>
        <p:cNvPr id="1" name=""/>
        <p:cNvGrpSpPr/>
        <p:nvPr/>
      </p:nvGrpSpPr>
      <p:grpSpPr>
        <a:xfrm>
          <a:off x="0" y="0"/>
          <a:ext cx="0" cy="0"/>
          <a:chOff x="0" y="0"/>
          <a:chExt cx="0" cy="0"/>
        </a:xfrm>
      </p:grpSpPr>
      <p:sp>
        <p:nvSpPr>
          <p:cNvPr id="8" name="Rektangel 7">
            <a:extLst>
              <a:ext uri="{FF2B5EF4-FFF2-40B4-BE49-F238E27FC236}">
                <a16:creationId xmlns:a16="http://schemas.microsoft.com/office/drawing/2014/main" id="{83D153A3-1F89-48CD-B56E-039631F44FAC}"/>
              </a:ext>
            </a:extLst>
          </p:cNvPr>
          <p:cNvSpPr/>
          <p:nvPr/>
        </p:nvSpPr>
        <p:spPr>
          <a:xfrm>
            <a:off x="215999" y="215998"/>
            <a:ext cx="11760001" cy="5921485"/>
          </a:xfrm>
          <a:prstGeom prst="rect">
            <a:avLst/>
          </a:prstGeom>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dirty="0">
              <a:ln>
                <a:noFill/>
              </a:ln>
              <a:solidFill>
                <a:prstClr val="white"/>
              </a:solidFill>
              <a:effectLst/>
              <a:uLnTx/>
              <a:uFillTx/>
              <a:latin typeface="Arial"/>
              <a:ea typeface="+mn-ea"/>
              <a:cs typeface="+mn-cs"/>
            </a:endParaRPr>
          </a:p>
        </p:txBody>
      </p:sp>
      <p:sp>
        <p:nvSpPr>
          <p:cNvPr id="2" name="Rubrik 1">
            <a:extLst>
              <a:ext uri="{FF2B5EF4-FFF2-40B4-BE49-F238E27FC236}">
                <a16:creationId xmlns:a16="http://schemas.microsoft.com/office/drawing/2014/main" id="{9F8FF724-E49B-4704-9C98-90B00DD5AF12}"/>
              </a:ext>
            </a:extLst>
          </p:cNvPr>
          <p:cNvSpPr>
            <a:spLocks noGrp="1"/>
          </p:cNvSpPr>
          <p:nvPr>
            <p:ph type="title" hasCustomPrompt="1"/>
          </p:nvPr>
        </p:nvSpPr>
        <p:spPr>
          <a:xfrm>
            <a:off x="478799" y="381600"/>
            <a:ext cx="3592453" cy="2042841"/>
          </a:xfrm>
        </p:spPr>
        <p:txBody>
          <a:bodyPr anchor="t"/>
          <a:lstStyle>
            <a:lvl1pPr>
              <a:defRPr/>
            </a:lvl1pPr>
          </a:lstStyle>
          <a:p>
            <a:r>
              <a:rPr lang="sv-SE" dirty="0"/>
              <a:t>Klicka här för rubrik</a:t>
            </a:r>
          </a:p>
        </p:txBody>
      </p:sp>
      <p:sp>
        <p:nvSpPr>
          <p:cNvPr id="5" name="Platshållare för datum 4">
            <a:extLst>
              <a:ext uri="{FF2B5EF4-FFF2-40B4-BE49-F238E27FC236}">
                <a16:creationId xmlns:a16="http://schemas.microsoft.com/office/drawing/2014/main" id="{3B336E3A-4F5D-4A20-8031-79061612051D}"/>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558F690E-6981-4566-B752-9A527782258F}" type="datetime1">
              <a:rPr kumimoji="0" lang="sv-SE" sz="1200" b="0" i="0" u="none" strike="noStrike" kern="1200" cap="none" spc="0" normalizeH="0" baseline="0" noProof="0" smtClean="0">
                <a:ln>
                  <a:noFill/>
                </a:ln>
                <a:solidFill>
                  <a:prstClr val="black">
                    <a:tint val="75000"/>
                  </a:prstClr>
                </a:solidFill>
                <a:effectLst/>
                <a:uLnTx/>
                <a:uFillTx/>
                <a:latin typeface="Arial"/>
                <a:ea typeface="+mn-ea"/>
                <a:cs typeface="+mn-cs"/>
              </a:rPr>
              <a:t>2022-11-09</a:t>
            </a:fld>
            <a:endParaRPr kumimoji="0" lang="sv-SE" sz="1200" b="0" i="0" u="none" strike="noStrike" kern="1200" cap="none" spc="0" normalizeH="0" baseline="0" noProof="0" dirty="0">
              <a:ln>
                <a:noFill/>
              </a:ln>
              <a:solidFill>
                <a:prstClr val="black">
                  <a:tint val="75000"/>
                </a:prstClr>
              </a:solidFill>
              <a:effectLst/>
              <a:uLnTx/>
              <a:uFillTx/>
              <a:latin typeface="Arial"/>
              <a:ea typeface="+mn-ea"/>
              <a:cs typeface="+mn-cs"/>
            </a:endParaRPr>
          </a:p>
        </p:txBody>
      </p:sp>
      <p:sp>
        <p:nvSpPr>
          <p:cNvPr id="6" name="Platshållare för sidfot 5">
            <a:extLst>
              <a:ext uri="{FF2B5EF4-FFF2-40B4-BE49-F238E27FC236}">
                <a16:creationId xmlns:a16="http://schemas.microsoft.com/office/drawing/2014/main" id="{550FFDF2-D867-4E53-8AAC-444DD30952FB}"/>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200" b="0" i="0" u="none" strike="noStrike" kern="1200" cap="none" spc="0" normalizeH="0" baseline="0" noProof="0" dirty="0">
              <a:ln>
                <a:noFill/>
              </a:ln>
              <a:solidFill>
                <a:prstClr val="black">
                  <a:tint val="75000"/>
                </a:prstClr>
              </a:solidFill>
              <a:effectLst/>
              <a:uLnTx/>
              <a:uFillTx/>
              <a:latin typeface="Arial"/>
              <a:ea typeface="+mn-ea"/>
              <a:cs typeface="+mn-cs"/>
            </a:endParaRPr>
          </a:p>
        </p:txBody>
      </p:sp>
      <p:sp>
        <p:nvSpPr>
          <p:cNvPr id="7" name="Platshållare för bildnummer 6">
            <a:extLst>
              <a:ext uri="{FF2B5EF4-FFF2-40B4-BE49-F238E27FC236}">
                <a16:creationId xmlns:a16="http://schemas.microsoft.com/office/drawing/2014/main" id="{96C34A88-0CA2-42B6-84DB-A048521252C5}"/>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465F0E0-B5C3-4CD1-92D9-1861807167C1}" type="slidenum">
              <a:rPr kumimoji="0" lang="sv-SE" sz="1200" b="0" i="0" u="none" strike="noStrike" kern="1200" cap="none" spc="0" normalizeH="0" baseline="0" noProof="0" smtClean="0">
                <a:ln>
                  <a:noFill/>
                </a:ln>
                <a:solidFill>
                  <a:prstClr val="black">
                    <a:tint val="75000"/>
                  </a:prstClr>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sv-SE" sz="1200" b="0" i="0" u="none" strike="noStrike" kern="1200" cap="none" spc="0" normalizeH="0" baseline="0" noProof="0" dirty="0">
              <a:ln>
                <a:noFill/>
              </a:ln>
              <a:solidFill>
                <a:prstClr val="black">
                  <a:tint val="75000"/>
                </a:prstClr>
              </a:solidFill>
              <a:effectLst/>
              <a:uLnTx/>
              <a:uFillTx/>
              <a:latin typeface="Arial"/>
              <a:ea typeface="+mn-ea"/>
              <a:cs typeface="+mn-cs"/>
            </a:endParaRPr>
          </a:p>
        </p:txBody>
      </p:sp>
      <p:sp>
        <p:nvSpPr>
          <p:cNvPr id="9" name="Platshållare för bild 8">
            <a:extLst>
              <a:ext uri="{FF2B5EF4-FFF2-40B4-BE49-F238E27FC236}">
                <a16:creationId xmlns:a16="http://schemas.microsoft.com/office/drawing/2014/main" id="{4F2F6A57-7EA2-47DD-A2ED-D38487DF8B9A}"/>
              </a:ext>
            </a:extLst>
          </p:cNvPr>
          <p:cNvSpPr>
            <a:spLocks noGrp="1"/>
          </p:cNvSpPr>
          <p:nvPr>
            <p:ph type="pic" sz="quarter" idx="13" hasCustomPrompt="1"/>
          </p:nvPr>
        </p:nvSpPr>
        <p:spPr>
          <a:xfrm>
            <a:off x="4139653" y="216000"/>
            <a:ext cx="7836348" cy="5921995"/>
          </a:xfrm>
          <a:solidFill>
            <a:schemeClr val="bg1">
              <a:lumMod val="75000"/>
            </a:schemeClr>
          </a:solidFill>
        </p:spPr>
        <p:txBody>
          <a:bodyPr lIns="360000" tIns="252000"/>
          <a:lstStyle>
            <a:lvl1pPr marL="0" marR="0" indent="0" algn="ctr" defTabSz="914400" rtl="0" eaLnBrk="1" fontAlgn="auto" latinLnBrk="0" hangingPunct="1">
              <a:lnSpc>
                <a:spcPct val="90000"/>
              </a:lnSpc>
              <a:spcBef>
                <a:spcPts val="1000"/>
              </a:spcBef>
              <a:spcAft>
                <a:spcPts val="0"/>
              </a:spcAft>
              <a:buClrTx/>
              <a:buSzTx/>
              <a:buFontTx/>
              <a:buNone/>
              <a:tabLst/>
              <a:defRPr sz="1400"/>
            </a:lvl1pPr>
          </a:lstStyle>
          <a:p>
            <a:pPr marL="0" marR="0" lvl="0" indent="0" algn="ctr" defTabSz="914400" rtl="0" eaLnBrk="1" fontAlgn="auto" latinLnBrk="0" hangingPunct="1">
              <a:lnSpc>
                <a:spcPct val="90000"/>
              </a:lnSpc>
              <a:spcBef>
                <a:spcPts val="1000"/>
              </a:spcBef>
              <a:spcAft>
                <a:spcPts val="0"/>
              </a:spcAft>
              <a:buClrTx/>
              <a:buSzTx/>
              <a:buFontTx/>
              <a:buNone/>
              <a:tabLst/>
              <a:defRPr/>
            </a:pPr>
            <a:r>
              <a:rPr lang="sv-SE" dirty="0"/>
              <a:t>Klicka på ikonen för att infoga bild</a:t>
            </a:r>
          </a:p>
          <a:p>
            <a:endParaRPr lang="sv-SE" dirty="0"/>
          </a:p>
        </p:txBody>
      </p:sp>
      <p:sp>
        <p:nvSpPr>
          <p:cNvPr id="10" name="Platshållare för text 9">
            <a:extLst>
              <a:ext uri="{FF2B5EF4-FFF2-40B4-BE49-F238E27FC236}">
                <a16:creationId xmlns:a16="http://schemas.microsoft.com/office/drawing/2014/main" id="{4B6594BA-FE78-43C3-845D-3F233BB756C9}"/>
              </a:ext>
            </a:extLst>
          </p:cNvPr>
          <p:cNvSpPr>
            <a:spLocks noGrp="1"/>
          </p:cNvSpPr>
          <p:nvPr>
            <p:ph type="body" sz="quarter" idx="14"/>
          </p:nvPr>
        </p:nvSpPr>
        <p:spPr>
          <a:xfrm>
            <a:off x="478801" y="2991599"/>
            <a:ext cx="3592454" cy="2890800"/>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Tree>
    <p:extLst>
      <p:ext uri="{BB962C8B-B14F-4D97-AF65-F5344CB8AC3E}">
        <p14:creationId xmlns:p14="http://schemas.microsoft.com/office/powerpoint/2010/main" val="474813391"/>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preserve="1">
  <p:cSld name="Rubrik 2 bilder">
    <p:spTree>
      <p:nvGrpSpPr>
        <p:cNvPr id="1" name=""/>
        <p:cNvGrpSpPr/>
        <p:nvPr/>
      </p:nvGrpSpPr>
      <p:grpSpPr>
        <a:xfrm>
          <a:off x="0" y="0"/>
          <a:ext cx="0" cy="0"/>
          <a:chOff x="0" y="0"/>
          <a:chExt cx="0" cy="0"/>
        </a:xfrm>
      </p:grpSpPr>
      <p:sp>
        <p:nvSpPr>
          <p:cNvPr id="9" name="Platshållare för bild 8">
            <a:extLst>
              <a:ext uri="{FF2B5EF4-FFF2-40B4-BE49-F238E27FC236}">
                <a16:creationId xmlns:a16="http://schemas.microsoft.com/office/drawing/2014/main" id="{4F2F6A57-7EA2-47DD-A2ED-D38487DF8B9A}"/>
              </a:ext>
            </a:extLst>
          </p:cNvPr>
          <p:cNvSpPr>
            <a:spLocks noGrp="1"/>
          </p:cNvSpPr>
          <p:nvPr>
            <p:ph type="pic" sz="quarter" idx="13" hasCustomPrompt="1"/>
          </p:nvPr>
        </p:nvSpPr>
        <p:spPr>
          <a:xfrm>
            <a:off x="6210776" y="2046079"/>
            <a:ext cx="5767200" cy="4090121"/>
          </a:xfrm>
          <a:solidFill>
            <a:schemeClr val="bg1">
              <a:lumMod val="75000"/>
            </a:schemeClr>
          </a:solidFill>
        </p:spPr>
        <p:txBody>
          <a:bodyPr lIns="360000" tIns="252000"/>
          <a:lstStyle>
            <a:lvl1pPr marL="0" marR="0" indent="0" algn="ctr" defTabSz="914400" rtl="0" eaLnBrk="1" fontAlgn="auto" latinLnBrk="0" hangingPunct="1">
              <a:lnSpc>
                <a:spcPct val="90000"/>
              </a:lnSpc>
              <a:spcBef>
                <a:spcPts val="1000"/>
              </a:spcBef>
              <a:spcAft>
                <a:spcPts val="0"/>
              </a:spcAft>
              <a:buClrTx/>
              <a:buSzTx/>
              <a:buFontTx/>
              <a:buNone/>
              <a:tabLst/>
              <a:defRPr sz="1400"/>
            </a:lvl1pPr>
          </a:lstStyle>
          <a:p>
            <a:pPr marL="0" marR="0" lvl="0" indent="0" algn="ctr" defTabSz="914400" rtl="0" eaLnBrk="1" fontAlgn="auto" latinLnBrk="0" hangingPunct="1">
              <a:lnSpc>
                <a:spcPct val="90000"/>
              </a:lnSpc>
              <a:spcBef>
                <a:spcPts val="1000"/>
              </a:spcBef>
              <a:spcAft>
                <a:spcPts val="0"/>
              </a:spcAft>
              <a:buClrTx/>
              <a:buSzTx/>
              <a:buFontTx/>
              <a:buNone/>
              <a:tabLst/>
              <a:defRPr/>
            </a:pPr>
            <a:r>
              <a:rPr lang="sv-SE" dirty="0"/>
              <a:t>Klicka på ikonen för att infoga bild</a:t>
            </a:r>
          </a:p>
          <a:p>
            <a:endParaRPr lang="sv-SE" dirty="0"/>
          </a:p>
        </p:txBody>
      </p:sp>
      <p:sp>
        <p:nvSpPr>
          <p:cNvPr id="2" name="Rubrik 1">
            <a:extLst>
              <a:ext uri="{FF2B5EF4-FFF2-40B4-BE49-F238E27FC236}">
                <a16:creationId xmlns:a16="http://schemas.microsoft.com/office/drawing/2014/main" id="{9F8FF724-E49B-4704-9C98-90B00DD5AF12}"/>
              </a:ext>
            </a:extLst>
          </p:cNvPr>
          <p:cNvSpPr>
            <a:spLocks noGrp="1"/>
          </p:cNvSpPr>
          <p:nvPr>
            <p:ph type="title" hasCustomPrompt="1"/>
          </p:nvPr>
        </p:nvSpPr>
        <p:spPr>
          <a:xfrm>
            <a:off x="479640" y="382479"/>
            <a:ext cx="5623962" cy="1606659"/>
          </a:xfrm>
        </p:spPr>
        <p:txBody>
          <a:bodyPr/>
          <a:lstStyle>
            <a:lvl1pPr>
              <a:defRPr/>
            </a:lvl1pPr>
          </a:lstStyle>
          <a:p>
            <a:r>
              <a:rPr lang="sv-SE" dirty="0"/>
              <a:t>Klicka här för rubrik</a:t>
            </a:r>
          </a:p>
        </p:txBody>
      </p:sp>
      <p:sp>
        <p:nvSpPr>
          <p:cNvPr id="5" name="Platshållare för datum 4">
            <a:extLst>
              <a:ext uri="{FF2B5EF4-FFF2-40B4-BE49-F238E27FC236}">
                <a16:creationId xmlns:a16="http://schemas.microsoft.com/office/drawing/2014/main" id="{3B336E3A-4F5D-4A20-8031-79061612051D}"/>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386DBBD-3AC6-4CBF-AD53-3D9E9210FDE4}" type="datetime1">
              <a:rPr kumimoji="0" lang="sv-SE" sz="1200" b="0" i="0" u="none" strike="noStrike" kern="1200" cap="none" spc="0" normalizeH="0" baseline="0" noProof="0" smtClean="0">
                <a:ln>
                  <a:noFill/>
                </a:ln>
                <a:solidFill>
                  <a:prstClr val="black">
                    <a:tint val="75000"/>
                  </a:prstClr>
                </a:solidFill>
                <a:effectLst/>
                <a:uLnTx/>
                <a:uFillTx/>
                <a:latin typeface="Arial"/>
                <a:ea typeface="+mn-ea"/>
                <a:cs typeface="+mn-cs"/>
              </a:rPr>
              <a:t>2022-11-09</a:t>
            </a:fld>
            <a:endParaRPr kumimoji="0" lang="sv-SE" sz="1200" b="0" i="0" u="none" strike="noStrike" kern="1200" cap="none" spc="0" normalizeH="0" baseline="0" noProof="0" dirty="0">
              <a:ln>
                <a:noFill/>
              </a:ln>
              <a:solidFill>
                <a:prstClr val="black">
                  <a:tint val="75000"/>
                </a:prstClr>
              </a:solidFill>
              <a:effectLst/>
              <a:uLnTx/>
              <a:uFillTx/>
              <a:latin typeface="Arial"/>
              <a:ea typeface="+mn-ea"/>
              <a:cs typeface="+mn-cs"/>
            </a:endParaRPr>
          </a:p>
        </p:txBody>
      </p:sp>
      <p:sp>
        <p:nvSpPr>
          <p:cNvPr id="6" name="Platshållare för sidfot 5">
            <a:extLst>
              <a:ext uri="{FF2B5EF4-FFF2-40B4-BE49-F238E27FC236}">
                <a16:creationId xmlns:a16="http://schemas.microsoft.com/office/drawing/2014/main" id="{550FFDF2-D867-4E53-8AAC-444DD30952FB}"/>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200" b="0" i="0" u="none" strike="noStrike" kern="1200" cap="none" spc="0" normalizeH="0" baseline="0" noProof="0" dirty="0">
              <a:ln>
                <a:noFill/>
              </a:ln>
              <a:solidFill>
                <a:prstClr val="black">
                  <a:tint val="75000"/>
                </a:prstClr>
              </a:solidFill>
              <a:effectLst/>
              <a:uLnTx/>
              <a:uFillTx/>
              <a:latin typeface="Arial"/>
              <a:ea typeface="+mn-ea"/>
              <a:cs typeface="+mn-cs"/>
            </a:endParaRPr>
          </a:p>
        </p:txBody>
      </p:sp>
      <p:sp>
        <p:nvSpPr>
          <p:cNvPr id="7" name="Platshållare för bildnummer 6">
            <a:extLst>
              <a:ext uri="{FF2B5EF4-FFF2-40B4-BE49-F238E27FC236}">
                <a16:creationId xmlns:a16="http://schemas.microsoft.com/office/drawing/2014/main" id="{96C34A88-0CA2-42B6-84DB-A048521252C5}"/>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465F0E0-B5C3-4CD1-92D9-1861807167C1}" type="slidenum">
              <a:rPr kumimoji="0" lang="sv-SE" sz="1200" b="0" i="0" u="none" strike="noStrike" kern="1200" cap="none" spc="0" normalizeH="0" baseline="0" noProof="0" smtClean="0">
                <a:ln>
                  <a:noFill/>
                </a:ln>
                <a:solidFill>
                  <a:prstClr val="black">
                    <a:tint val="75000"/>
                  </a:prstClr>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sv-SE" sz="1200" b="0" i="0" u="none" strike="noStrike" kern="1200" cap="none" spc="0" normalizeH="0" baseline="0" noProof="0" dirty="0">
              <a:ln>
                <a:noFill/>
              </a:ln>
              <a:solidFill>
                <a:prstClr val="black">
                  <a:tint val="75000"/>
                </a:prstClr>
              </a:solidFill>
              <a:effectLst/>
              <a:uLnTx/>
              <a:uFillTx/>
              <a:latin typeface="Arial"/>
              <a:ea typeface="+mn-ea"/>
              <a:cs typeface="+mn-cs"/>
            </a:endParaRPr>
          </a:p>
        </p:txBody>
      </p:sp>
      <p:sp>
        <p:nvSpPr>
          <p:cNvPr id="8" name="Platshållare för bild 8">
            <a:extLst>
              <a:ext uri="{FF2B5EF4-FFF2-40B4-BE49-F238E27FC236}">
                <a16:creationId xmlns:a16="http://schemas.microsoft.com/office/drawing/2014/main" id="{28C42537-E65F-498F-915E-F4951BEB0F10}"/>
              </a:ext>
            </a:extLst>
          </p:cNvPr>
          <p:cNvSpPr>
            <a:spLocks noGrp="1"/>
          </p:cNvSpPr>
          <p:nvPr>
            <p:ph type="pic" sz="quarter" idx="14" hasCustomPrompt="1"/>
          </p:nvPr>
        </p:nvSpPr>
        <p:spPr>
          <a:xfrm>
            <a:off x="226343" y="2045870"/>
            <a:ext cx="5767200" cy="4092130"/>
          </a:xfrm>
          <a:solidFill>
            <a:schemeClr val="bg1">
              <a:lumMod val="75000"/>
            </a:schemeClr>
          </a:solidFill>
        </p:spPr>
        <p:txBody>
          <a:bodyPr lIns="360000" tIns="252000"/>
          <a:lstStyle>
            <a:lvl1pPr marL="0" marR="0" indent="0" algn="ctr" defTabSz="914400" rtl="0" eaLnBrk="1" fontAlgn="auto" latinLnBrk="0" hangingPunct="1">
              <a:lnSpc>
                <a:spcPct val="90000"/>
              </a:lnSpc>
              <a:spcBef>
                <a:spcPts val="1000"/>
              </a:spcBef>
              <a:spcAft>
                <a:spcPts val="0"/>
              </a:spcAft>
              <a:buClrTx/>
              <a:buSzTx/>
              <a:buFontTx/>
              <a:buNone/>
              <a:tabLst/>
              <a:defRPr sz="1400"/>
            </a:lvl1pPr>
          </a:lstStyle>
          <a:p>
            <a:pPr marL="0" marR="0" lvl="0" indent="0" algn="ctr" defTabSz="914400" rtl="0" eaLnBrk="1" fontAlgn="auto" latinLnBrk="0" hangingPunct="1">
              <a:lnSpc>
                <a:spcPct val="90000"/>
              </a:lnSpc>
              <a:spcBef>
                <a:spcPts val="1000"/>
              </a:spcBef>
              <a:spcAft>
                <a:spcPts val="0"/>
              </a:spcAft>
              <a:buClrTx/>
              <a:buSzTx/>
              <a:buFontTx/>
              <a:buNone/>
              <a:tabLst/>
              <a:defRPr/>
            </a:pPr>
            <a:r>
              <a:rPr lang="sv-SE" dirty="0"/>
              <a:t>Klicka på ikonen för att infoga bild</a:t>
            </a:r>
          </a:p>
          <a:p>
            <a:endParaRPr lang="sv-SE" dirty="0"/>
          </a:p>
        </p:txBody>
      </p:sp>
    </p:spTree>
    <p:extLst>
      <p:ext uri="{BB962C8B-B14F-4D97-AF65-F5344CB8AC3E}">
        <p14:creationId xmlns:p14="http://schemas.microsoft.com/office/powerpoint/2010/main" val="639936111"/>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preserve="1">
  <p:cSld name="Rubrik 2 Bilder Multi textplatta">
    <p:spTree>
      <p:nvGrpSpPr>
        <p:cNvPr id="1" name=""/>
        <p:cNvGrpSpPr/>
        <p:nvPr/>
      </p:nvGrpSpPr>
      <p:grpSpPr>
        <a:xfrm>
          <a:off x="0" y="0"/>
          <a:ext cx="0" cy="0"/>
          <a:chOff x="0" y="0"/>
          <a:chExt cx="0" cy="0"/>
        </a:xfrm>
      </p:grpSpPr>
      <p:sp>
        <p:nvSpPr>
          <p:cNvPr id="3" name="Rektangel 2">
            <a:extLst>
              <a:ext uri="{FF2B5EF4-FFF2-40B4-BE49-F238E27FC236}">
                <a16:creationId xmlns:a16="http://schemas.microsoft.com/office/drawing/2014/main" id="{FDBCAA64-2558-4B0F-8054-DB6071A763DB}"/>
              </a:ext>
            </a:extLst>
          </p:cNvPr>
          <p:cNvSpPr/>
          <p:nvPr/>
        </p:nvSpPr>
        <p:spPr>
          <a:xfrm>
            <a:off x="226343" y="2045870"/>
            <a:ext cx="5767200" cy="4092130"/>
          </a:xfrm>
          <a:prstGeom prst="rect">
            <a:avLst/>
          </a:prstGeom>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dirty="0">
              <a:ln>
                <a:noFill/>
              </a:ln>
              <a:solidFill>
                <a:prstClr val="white"/>
              </a:solidFill>
              <a:effectLst/>
              <a:uLnTx/>
              <a:uFillTx/>
              <a:latin typeface="Arial"/>
              <a:ea typeface="+mn-ea"/>
              <a:cs typeface="+mn-cs"/>
            </a:endParaRPr>
          </a:p>
        </p:txBody>
      </p:sp>
      <p:sp>
        <p:nvSpPr>
          <p:cNvPr id="9" name="Platshållare för bild 8">
            <a:extLst>
              <a:ext uri="{FF2B5EF4-FFF2-40B4-BE49-F238E27FC236}">
                <a16:creationId xmlns:a16="http://schemas.microsoft.com/office/drawing/2014/main" id="{4F2F6A57-7EA2-47DD-A2ED-D38487DF8B9A}"/>
              </a:ext>
            </a:extLst>
          </p:cNvPr>
          <p:cNvSpPr>
            <a:spLocks noGrp="1"/>
          </p:cNvSpPr>
          <p:nvPr>
            <p:ph type="pic" sz="quarter" idx="13" hasCustomPrompt="1"/>
          </p:nvPr>
        </p:nvSpPr>
        <p:spPr>
          <a:xfrm>
            <a:off x="6210776" y="2046079"/>
            <a:ext cx="5767200" cy="4090121"/>
          </a:xfrm>
          <a:solidFill>
            <a:schemeClr val="bg1">
              <a:lumMod val="75000"/>
            </a:schemeClr>
          </a:solidFill>
        </p:spPr>
        <p:txBody>
          <a:bodyPr lIns="360000" tIns="252000"/>
          <a:lstStyle>
            <a:lvl1pPr marL="0" marR="0" indent="0" algn="ctr" defTabSz="914400" rtl="0" eaLnBrk="1" fontAlgn="auto" latinLnBrk="0" hangingPunct="1">
              <a:lnSpc>
                <a:spcPct val="90000"/>
              </a:lnSpc>
              <a:spcBef>
                <a:spcPts val="1000"/>
              </a:spcBef>
              <a:spcAft>
                <a:spcPts val="0"/>
              </a:spcAft>
              <a:buClrTx/>
              <a:buSzTx/>
              <a:buFontTx/>
              <a:buNone/>
              <a:tabLst/>
              <a:defRPr sz="1400"/>
            </a:lvl1pPr>
          </a:lstStyle>
          <a:p>
            <a:pPr marL="0" marR="0" lvl="0" indent="0" algn="ctr" defTabSz="914400" rtl="0" eaLnBrk="1" fontAlgn="auto" latinLnBrk="0" hangingPunct="1">
              <a:lnSpc>
                <a:spcPct val="90000"/>
              </a:lnSpc>
              <a:spcBef>
                <a:spcPts val="1000"/>
              </a:spcBef>
              <a:spcAft>
                <a:spcPts val="0"/>
              </a:spcAft>
              <a:buClrTx/>
              <a:buSzTx/>
              <a:buFontTx/>
              <a:buNone/>
              <a:tabLst/>
              <a:defRPr/>
            </a:pPr>
            <a:r>
              <a:rPr lang="sv-SE" dirty="0"/>
              <a:t>Klicka på ikonen för att infoga bild</a:t>
            </a:r>
          </a:p>
          <a:p>
            <a:endParaRPr lang="sv-SE" dirty="0"/>
          </a:p>
        </p:txBody>
      </p:sp>
      <p:sp>
        <p:nvSpPr>
          <p:cNvPr id="2" name="Rubrik 1">
            <a:extLst>
              <a:ext uri="{FF2B5EF4-FFF2-40B4-BE49-F238E27FC236}">
                <a16:creationId xmlns:a16="http://schemas.microsoft.com/office/drawing/2014/main" id="{9F8FF724-E49B-4704-9C98-90B00DD5AF12}"/>
              </a:ext>
            </a:extLst>
          </p:cNvPr>
          <p:cNvSpPr>
            <a:spLocks noGrp="1"/>
          </p:cNvSpPr>
          <p:nvPr>
            <p:ph type="title" hasCustomPrompt="1"/>
          </p:nvPr>
        </p:nvSpPr>
        <p:spPr>
          <a:xfrm>
            <a:off x="479640" y="382479"/>
            <a:ext cx="5623962" cy="1606659"/>
          </a:xfrm>
        </p:spPr>
        <p:txBody>
          <a:bodyPr/>
          <a:lstStyle>
            <a:lvl1pPr>
              <a:defRPr/>
            </a:lvl1pPr>
          </a:lstStyle>
          <a:p>
            <a:r>
              <a:rPr lang="sv-SE" dirty="0"/>
              <a:t>Klicka här för rubrik</a:t>
            </a:r>
          </a:p>
        </p:txBody>
      </p:sp>
      <p:sp>
        <p:nvSpPr>
          <p:cNvPr id="5" name="Platshållare för datum 4">
            <a:extLst>
              <a:ext uri="{FF2B5EF4-FFF2-40B4-BE49-F238E27FC236}">
                <a16:creationId xmlns:a16="http://schemas.microsoft.com/office/drawing/2014/main" id="{3B336E3A-4F5D-4A20-8031-79061612051D}"/>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E613D5A2-A4B5-47D8-AD41-E9F690345884}" type="datetime1">
              <a:rPr kumimoji="0" lang="sv-SE" sz="1200" b="0" i="0" u="none" strike="noStrike" kern="1200" cap="none" spc="0" normalizeH="0" baseline="0" noProof="0" smtClean="0">
                <a:ln>
                  <a:noFill/>
                </a:ln>
                <a:solidFill>
                  <a:prstClr val="black">
                    <a:tint val="75000"/>
                  </a:prstClr>
                </a:solidFill>
                <a:effectLst/>
                <a:uLnTx/>
                <a:uFillTx/>
                <a:latin typeface="Arial"/>
                <a:ea typeface="+mn-ea"/>
                <a:cs typeface="+mn-cs"/>
              </a:rPr>
              <a:t>2022-11-09</a:t>
            </a:fld>
            <a:endParaRPr kumimoji="0" lang="sv-SE" sz="1200" b="0" i="0" u="none" strike="noStrike" kern="1200" cap="none" spc="0" normalizeH="0" baseline="0" noProof="0" dirty="0">
              <a:ln>
                <a:noFill/>
              </a:ln>
              <a:solidFill>
                <a:prstClr val="black">
                  <a:tint val="75000"/>
                </a:prstClr>
              </a:solidFill>
              <a:effectLst/>
              <a:uLnTx/>
              <a:uFillTx/>
              <a:latin typeface="Arial"/>
              <a:ea typeface="+mn-ea"/>
              <a:cs typeface="+mn-cs"/>
            </a:endParaRPr>
          </a:p>
        </p:txBody>
      </p:sp>
      <p:sp>
        <p:nvSpPr>
          <p:cNvPr id="6" name="Platshållare för sidfot 5">
            <a:extLst>
              <a:ext uri="{FF2B5EF4-FFF2-40B4-BE49-F238E27FC236}">
                <a16:creationId xmlns:a16="http://schemas.microsoft.com/office/drawing/2014/main" id="{550FFDF2-D867-4E53-8AAC-444DD30952FB}"/>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200" b="0" i="0" u="none" strike="noStrike" kern="1200" cap="none" spc="0" normalizeH="0" baseline="0" noProof="0" dirty="0">
              <a:ln>
                <a:noFill/>
              </a:ln>
              <a:solidFill>
                <a:prstClr val="black">
                  <a:tint val="75000"/>
                </a:prstClr>
              </a:solidFill>
              <a:effectLst/>
              <a:uLnTx/>
              <a:uFillTx/>
              <a:latin typeface="Arial"/>
              <a:ea typeface="+mn-ea"/>
              <a:cs typeface="+mn-cs"/>
            </a:endParaRPr>
          </a:p>
        </p:txBody>
      </p:sp>
      <p:sp>
        <p:nvSpPr>
          <p:cNvPr id="7" name="Platshållare för bildnummer 6">
            <a:extLst>
              <a:ext uri="{FF2B5EF4-FFF2-40B4-BE49-F238E27FC236}">
                <a16:creationId xmlns:a16="http://schemas.microsoft.com/office/drawing/2014/main" id="{96C34A88-0CA2-42B6-84DB-A048521252C5}"/>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465F0E0-B5C3-4CD1-92D9-1861807167C1}" type="slidenum">
              <a:rPr kumimoji="0" lang="sv-SE" sz="1200" b="0" i="0" u="none" strike="noStrike" kern="1200" cap="none" spc="0" normalizeH="0" baseline="0" noProof="0" smtClean="0">
                <a:ln>
                  <a:noFill/>
                </a:ln>
                <a:solidFill>
                  <a:prstClr val="black">
                    <a:tint val="75000"/>
                  </a:prstClr>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sv-SE" sz="1200" b="0" i="0" u="none" strike="noStrike" kern="1200" cap="none" spc="0" normalizeH="0" baseline="0" noProof="0" dirty="0">
              <a:ln>
                <a:noFill/>
              </a:ln>
              <a:solidFill>
                <a:prstClr val="black">
                  <a:tint val="75000"/>
                </a:prstClr>
              </a:solidFill>
              <a:effectLst/>
              <a:uLnTx/>
              <a:uFillTx/>
              <a:latin typeface="Arial"/>
              <a:ea typeface="+mn-ea"/>
              <a:cs typeface="+mn-cs"/>
            </a:endParaRPr>
          </a:p>
        </p:txBody>
      </p:sp>
      <p:sp>
        <p:nvSpPr>
          <p:cNvPr id="4" name="Platshållare för innehåll 3">
            <a:extLst>
              <a:ext uri="{FF2B5EF4-FFF2-40B4-BE49-F238E27FC236}">
                <a16:creationId xmlns:a16="http://schemas.microsoft.com/office/drawing/2014/main" id="{07F7D97E-9556-4C81-AC9E-146200EE768A}"/>
              </a:ext>
            </a:extLst>
          </p:cNvPr>
          <p:cNvSpPr>
            <a:spLocks noGrp="1"/>
          </p:cNvSpPr>
          <p:nvPr>
            <p:ph sz="quarter" idx="14"/>
          </p:nvPr>
        </p:nvSpPr>
        <p:spPr>
          <a:xfrm>
            <a:off x="226343" y="2045870"/>
            <a:ext cx="5767200" cy="4092130"/>
          </a:xfrm>
          <a:noFill/>
        </p:spPr>
        <p:txBody>
          <a:bodyPr lIns="216000" tIns="180000"/>
          <a:lstStyle>
            <a:lvl1pPr marL="0" indent="0">
              <a:buFontTx/>
              <a:buNone/>
              <a:defRPr sz="2000">
                <a:solidFill>
                  <a:schemeClr val="bg1"/>
                </a:solidFill>
              </a:defRPr>
            </a:lvl1pPr>
          </a:lstStyle>
          <a:p>
            <a:pPr lvl="0"/>
            <a:r>
              <a:rPr lang="sv-SE"/>
              <a:t>Redigera format för bakgrundstext</a:t>
            </a:r>
          </a:p>
        </p:txBody>
      </p:sp>
    </p:spTree>
    <p:extLst>
      <p:ext uri="{BB962C8B-B14F-4D97-AF65-F5344CB8AC3E}">
        <p14:creationId xmlns:p14="http://schemas.microsoft.com/office/powerpoint/2010/main" val="1307678438"/>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preserve="1">
  <p:cSld name="Rubrik 3 Bilder">
    <p:spTree>
      <p:nvGrpSpPr>
        <p:cNvPr id="1" name=""/>
        <p:cNvGrpSpPr/>
        <p:nvPr/>
      </p:nvGrpSpPr>
      <p:grpSpPr>
        <a:xfrm>
          <a:off x="0" y="0"/>
          <a:ext cx="0" cy="0"/>
          <a:chOff x="0" y="0"/>
          <a:chExt cx="0" cy="0"/>
        </a:xfrm>
      </p:grpSpPr>
      <p:sp>
        <p:nvSpPr>
          <p:cNvPr id="9" name="Platshållare för bild 8">
            <a:extLst>
              <a:ext uri="{FF2B5EF4-FFF2-40B4-BE49-F238E27FC236}">
                <a16:creationId xmlns:a16="http://schemas.microsoft.com/office/drawing/2014/main" id="{4F2F6A57-7EA2-47DD-A2ED-D38487DF8B9A}"/>
              </a:ext>
            </a:extLst>
          </p:cNvPr>
          <p:cNvSpPr>
            <a:spLocks noGrp="1"/>
          </p:cNvSpPr>
          <p:nvPr>
            <p:ph type="pic" sz="quarter" idx="13" hasCustomPrompt="1"/>
          </p:nvPr>
        </p:nvSpPr>
        <p:spPr>
          <a:xfrm>
            <a:off x="8201324" y="2046078"/>
            <a:ext cx="3776401" cy="4090121"/>
          </a:xfrm>
          <a:solidFill>
            <a:schemeClr val="bg1">
              <a:lumMod val="75000"/>
            </a:schemeClr>
          </a:solidFill>
        </p:spPr>
        <p:txBody>
          <a:bodyPr lIns="360000" tIns="252000"/>
          <a:lstStyle>
            <a:lvl1pPr marL="0" indent="0" algn="ctr">
              <a:buFontTx/>
              <a:buNone/>
              <a:defRPr sz="1400"/>
            </a:lvl1pPr>
          </a:lstStyle>
          <a:p>
            <a:r>
              <a:rPr lang="sv-SE" dirty="0"/>
              <a:t>Klicka på ikonen för att infoga bild</a:t>
            </a:r>
          </a:p>
        </p:txBody>
      </p:sp>
      <p:sp>
        <p:nvSpPr>
          <p:cNvPr id="2" name="Rubrik 1">
            <a:extLst>
              <a:ext uri="{FF2B5EF4-FFF2-40B4-BE49-F238E27FC236}">
                <a16:creationId xmlns:a16="http://schemas.microsoft.com/office/drawing/2014/main" id="{9F8FF724-E49B-4704-9C98-90B00DD5AF12}"/>
              </a:ext>
            </a:extLst>
          </p:cNvPr>
          <p:cNvSpPr>
            <a:spLocks noGrp="1"/>
          </p:cNvSpPr>
          <p:nvPr>
            <p:ph type="title" hasCustomPrompt="1"/>
          </p:nvPr>
        </p:nvSpPr>
        <p:spPr>
          <a:xfrm>
            <a:off x="479640" y="382479"/>
            <a:ext cx="5623962" cy="1606659"/>
          </a:xfrm>
        </p:spPr>
        <p:txBody>
          <a:bodyPr/>
          <a:lstStyle>
            <a:lvl1pPr>
              <a:defRPr/>
            </a:lvl1pPr>
          </a:lstStyle>
          <a:p>
            <a:r>
              <a:rPr lang="sv-SE" dirty="0"/>
              <a:t>Klicka här för rubrik</a:t>
            </a:r>
          </a:p>
        </p:txBody>
      </p:sp>
      <p:sp>
        <p:nvSpPr>
          <p:cNvPr id="5" name="Platshållare för datum 4">
            <a:extLst>
              <a:ext uri="{FF2B5EF4-FFF2-40B4-BE49-F238E27FC236}">
                <a16:creationId xmlns:a16="http://schemas.microsoft.com/office/drawing/2014/main" id="{3B336E3A-4F5D-4A20-8031-79061612051D}"/>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F518BBB-82C2-4283-AB3A-C1609F1B236D}" type="datetime1">
              <a:rPr kumimoji="0" lang="sv-SE" sz="1200" b="0" i="0" u="none" strike="noStrike" kern="1200" cap="none" spc="0" normalizeH="0" baseline="0" noProof="0" smtClean="0">
                <a:ln>
                  <a:noFill/>
                </a:ln>
                <a:solidFill>
                  <a:prstClr val="black">
                    <a:tint val="75000"/>
                  </a:prstClr>
                </a:solidFill>
                <a:effectLst/>
                <a:uLnTx/>
                <a:uFillTx/>
                <a:latin typeface="Arial"/>
                <a:ea typeface="+mn-ea"/>
                <a:cs typeface="+mn-cs"/>
              </a:rPr>
              <a:t>2022-11-09</a:t>
            </a:fld>
            <a:endParaRPr kumimoji="0" lang="sv-SE" sz="1200" b="0" i="0" u="none" strike="noStrike" kern="1200" cap="none" spc="0" normalizeH="0" baseline="0" noProof="0" dirty="0">
              <a:ln>
                <a:noFill/>
              </a:ln>
              <a:solidFill>
                <a:prstClr val="black">
                  <a:tint val="75000"/>
                </a:prstClr>
              </a:solidFill>
              <a:effectLst/>
              <a:uLnTx/>
              <a:uFillTx/>
              <a:latin typeface="Arial"/>
              <a:ea typeface="+mn-ea"/>
              <a:cs typeface="+mn-cs"/>
            </a:endParaRPr>
          </a:p>
        </p:txBody>
      </p:sp>
      <p:sp>
        <p:nvSpPr>
          <p:cNvPr id="6" name="Platshållare för sidfot 5">
            <a:extLst>
              <a:ext uri="{FF2B5EF4-FFF2-40B4-BE49-F238E27FC236}">
                <a16:creationId xmlns:a16="http://schemas.microsoft.com/office/drawing/2014/main" id="{550FFDF2-D867-4E53-8AAC-444DD30952FB}"/>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200" b="0" i="0" u="none" strike="noStrike" kern="1200" cap="none" spc="0" normalizeH="0" baseline="0" noProof="0" dirty="0">
              <a:ln>
                <a:noFill/>
              </a:ln>
              <a:solidFill>
                <a:prstClr val="black">
                  <a:tint val="75000"/>
                </a:prstClr>
              </a:solidFill>
              <a:effectLst/>
              <a:uLnTx/>
              <a:uFillTx/>
              <a:latin typeface="Arial"/>
              <a:ea typeface="+mn-ea"/>
              <a:cs typeface="+mn-cs"/>
            </a:endParaRPr>
          </a:p>
        </p:txBody>
      </p:sp>
      <p:sp>
        <p:nvSpPr>
          <p:cNvPr id="7" name="Platshållare för bildnummer 6">
            <a:extLst>
              <a:ext uri="{FF2B5EF4-FFF2-40B4-BE49-F238E27FC236}">
                <a16:creationId xmlns:a16="http://schemas.microsoft.com/office/drawing/2014/main" id="{96C34A88-0CA2-42B6-84DB-A048521252C5}"/>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465F0E0-B5C3-4CD1-92D9-1861807167C1}" type="slidenum">
              <a:rPr kumimoji="0" lang="sv-SE" sz="1200" b="0" i="0" u="none" strike="noStrike" kern="1200" cap="none" spc="0" normalizeH="0" baseline="0" noProof="0" smtClean="0">
                <a:ln>
                  <a:noFill/>
                </a:ln>
                <a:solidFill>
                  <a:prstClr val="black">
                    <a:tint val="75000"/>
                  </a:prstClr>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sv-SE" sz="1200" b="0" i="0" u="none" strike="noStrike" kern="1200" cap="none" spc="0" normalizeH="0" baseline="0" noProof="0" dirty="0">
              <a:ln>
                <a:noFill/>
              </a:ln>
              <a:solidFill>
                <a:prstClr val="black">
                  <a:tint val="75000"/>
                </a:prstClr>
              </a:solidFill>
              <a:effectLst/>
              <a:uLnTx/>
              <a:uFillTx/>
              <a:latin typeface="Arial"/>
              <a:ea typeface="+mn-ea"/>
              <a:cs typeface="+mn-cs"/>
            </a:endParaRPr>
          </a:p>
        </p:txBody>
      </p:sp>
      <p:sp>
        <p:nvSpPr>
          <p:cNvPr id="8" name="Platshållare för bild 8">
            <a:extLst>
              <a:ext uri="{FF2B5EF4-FFF2-40B4-BE49-F238E27FC236}">
                <a16:creationId xmlns:a16="http://schemas.microsoft.com/office/drawing/2014/main" id="{12619720-8989-44FC-8D94-278B920DBDB7}"/>
              </a:ext>
            </a:extLst>
          </p:cNvPr>
          <p:cNvSpPr>
            <a:spLocks noGrp="1"/>
          </p:cNvSpPr>
          <p:nvPr>
            <p:ph type="pic" sz="quarter" idx="14" hasCustomPrompt="1"/>
          </p:nvPr>
        </p:nvSpPr>
        <p:spPr>
          <a:xfrm>
            <a:off x="4208400" y="2046287"/>
            <a:ext cx="3776400" cy="4089859"/>
          </a:xfrm>
          <a:solidFill>
            <a:schemeClr val="bg1">
              <a:lumMod val="75000"/>
            </a:schemeClr>
          </a:solidFill>
        </p:spPr>
        <p:txBody>
          <a:bodyPr lIns="360000" tIns="252000"/>
          <a:lstStyle>
            <a:lvl1pPr marL="0" marR="0" indent="0" algn="ctr" defTabSz="914400" rtl="0" eaLnBrk="1" fontAlgn="auto" latinLnBrk="0" hangingPunct="1">
              <a:lnSpc>
                <a:spcPct val="90000"/>
              </a:lnSpc>
              <a:spcBef>
                <a:spcPts val="1000"/>
              </a:spcBef>
              <a:spcAft>
                <a:spcPts val="0"/>
              </a:spcAft>
              <a:buClrTx/>
              <a:buSzTx/>
              <a:buFontTx/>
              <a:buNone/>
              <a:tabLst/>
              <a:defRPr sz="1400"/>
            </a:lvl1pPr>
          </a:lstStyle>
          <a:p>
            <a:pPr marL="0" marR="0" lvl="0" indent="0" algn="ctr" defTabSz="914400" rtl="0" eaLnBrk="1" fontAlgn="auto" latinLnBrk="0" hangingPunct="1">
              <a:lnSpc>
                <a:spcPct val="90000"/>
              </a:lnSpc>
              <a:spcBef>
                <a:spcPts val="1000"/>
              </a:spcBef>
              <a:spcAft>
                <a:spcPts val="0"/>
              </a:spcAft>
              <a:buClrTx/>
              <a:buSzTx/>
              <a:buFontTx/>
              <a:buNone/>
              <a:tabLst/>
              <a:defRPr/>
            </a:pPr>
            <a:r>
              <a:rPr lang="sv-SE" dirty="0"/>
              <a:t>Klicka på ikonen för att infoga bild</a:t>
            </a:r>
          </a:p>
          <a:p>
            <a:r>
              <a:rPr lang="sv-SE" dirty="0"/>
              <a:t> </a:t>
            </a:r>
          </a:p>
        </p:txBody>
      </p:sp>
      <p:sp>
        <p:nvSpPr>
          <p:cNvPr id="10" name="Platshållare för bild 8">
            <a:extLst>
              <a:ext uri="{FF2B5EF4-FFF2-40B4-BE49-F238E27FC236}">
                <a16:creationId xmlns:a16="http://schemas.microsoft.com/office/drawing/2014/main" id="{05DA0D78-FDE1-43D1-857B-4C0F0D0D1BFD}"/>
              </a:ext>
            </a:extLst>
          </p:cNvPr>
          <p:cNvSpPr>
            <a:spLocks noGrp="1"/>
          </p:cNvSpPr>
          <p:nvPr>
            <p:ph type="pic" sz="quarter" idx="15" hasCustomPrompt="1"/>
          </p:nvPr>
        </p:nvSpPr>
        <p:spPr>
          <a:xfrm>
            <a:off x="226342" y="2045869"/>
            <a:ext cx="3776400" cy="4092130"/>
          </a:xfrm>
          <a:solidFill>
            <a:schemeClr val="bg1">
              <a:lumMod val="75000"/>
            </a:schemeClr>
          </a:solidFill>
        </p:spPr>
        <p:txBody>
          <a:bodyPr lIns="360000" tIns="252000"/>
          <a:lstStyle>
            <a:lvl1pPr marL="0" marR="0" indent="0" algn="ctr" defTabSz="914400" rtl="0" eaLnBrk="1" fontAlgn="auto" latinLnBrk="0" hangingPunct="1">
              <a:lnSpc>
                <a:spcPct val="90000"/>
              </a:lnSpc>
              <a:spcBef>
                <a:spcPts val="1000"/>
              </a:spcBef>
              <a:spcAft>
                <a:spcPts val="0"/>
              </a:spcAft>
              <a:buClrTx/>
              <a:buSzTx/>
              <a:buFontTx/>
              <a:buNone/>
              <a:tabLst/>
              <a:defRPr sz="1400"/>
            </a:lvl1pPr>
          </a:lstStyle>
          <a:p>
            <a:pPr marL="0" marR="0" lvl="0" indent="0" algn="ctr" defTabSz="914400" rtl="0" eaLnBrk="1" fontAlgn="auto" latinLnBrk="0" hangingPunct="1">
              <a:lnSpc>
                <a:spcPct val="90000"/>
              </a:lnSpc>
              <a:spcBef>
                <a:spcPts val="1000"/>
              </a:spcBef>
              <a:spcAft>
                <a:spcPts val="0"/>
              </a:spcAft>
              <a:buClrTx/>
              <a:buSzTx/>
              <a:buFontTx/>
              <a:buNone/>
              <a:tabLst/>
              <a:defRPr/>
            </a:pPr>
            <a:r>
              <a:rPr lang="sv-SE" dirty="0"/>
              <a:t>Klicka på ikonen för att infoga bild</a:t>
            </a:r>
          </a:p>
          <a:p>
            <a:endParaRPr lang="sv-SE" dirty="0"/>
          </a:p>
        </p:txBody>
      </p:sp>
    </p:spTree>
    <p:extLst>
      <p:ext uri="{BB962C8B-B14F-4D97-AF65-F5344CB8AC3E}">
        <p14:creationId xmlns:p14="http://schemas.microsoft.com/office/powerpoint/2010/main" val="633096784"/>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preserve="1">
  <p:cSld name="Rubrik 2 Bilder Multi text">
    <p:spTree>
      <p:nvGrpSpPr>
        <p:cNvPr id="1" name=""/>
        <p:cNvGrpSpPr/>
        <p:nvPr/>
      </p:nvGrpSpPr>
      <p:grpSpPr>
        <a:xfrm>
          <a:off x="0" y="0"/>
          <a:ext cx="0" cy="0"/>
          <a:chOff x="0" y="0"/>
          <a:chExt cx="0" cy="0"/>
        </a:xfrm>
      </p:grpSpPr>
      <p:sp>
        <p:nvSpPr>
          <p:cNvPr id="3" name="Rektangel 2">
            <a:extLst>
              <a:ext uri="{FF2B5EF4-FFF2-40B4-BE49-F238E27FC236}">
                <a16:creationId xmlns:a16="http://schemas.microsoft.com/office/drawing/2014/main" id="{5E5132E9-0730-40A6-B557-804382A5B646}"/>
              </a:ext>
            </a:extLst>
          </p:cNvPr>
          <p:cNvSpPr/>
          <p:nvPr/>
        </p:nvSpPr>
        <p:spPr>
          <a:xfrm>
            <a:off x="8201324" y="2046078"/>
            <a:ext cx="3776401" cy="4090121"/>
          </a:xfrm>
          <a:prstGeom prst="rect">
            <a:avLst/>
          </a:prstGeom>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dirty="0">
              <a:ln>
                <a:noFill/>
              </a:ln>
              <a:solidFill>
                <a:prstClr val="white"/>
              </a:solidFill>
              <a:effectLst/>
              <a:uLnTx/>
              <a:uFillTx/>
              <a:latin typeface="Arial"/>
              <a:ea typeface="+mn-ea"/>
              <a:cs typeface="+mn-cs"/>
            </a:endParaRPr>
          </a:p>
        </p:txBody>
      </p:sp>
      <p:sp>
        <p:nvSpPr>
          <p:cNvPr id="2" name="Rubrik 1">
            <a:extLst>
              <a:ext uri="{FF2B5EF4-FFF2-40B4-BE49-F238E27FC236}">
                <a16:creationId xmlns:a16="http://schemas.microsoft.com/office/drawing/2014/main" id="{9F8FF724-E49B-4704-9C98-90B00DD5AF12}"/>
              </a:ext>
            </a:extLst>
          </p:cNvPr>
          <p:cNvSpPr>
            <a:spLocks noGrp="1"/>
          </p:cNvSpPr>
          <p:nvPr>
            <p:ph type="title" hasCustomPrompt="1"/>
          </p:nvPr>
        </p:nvSpPr>
        <p:spPr>
          <a:xfrm>
            <a:off x="479640" y="382479"/>
            <a:ext cx="5623962" cy="1606659"/>
          </a:xfrm>
        </p:spPr>
        <p:txBody>
          <a:bodyPr/>
          <a:lstStyle>
            <a:lvl1pPr>
              <a:defRPr/>
            </a:lvl1pPr>
          </a:lstStyle>
          <a:p>
            <a:r>
              <a:rPr lang="sv-SE" dirty="0"/>
              <a:t>Klicka här för rubrik</a:t>
            </a:r>
          </a:p>
        </p:txBody>
      </p:sp>
      <p:sp>
        <p:nvSpPr>
          <p:cNvPr id="5" name="Platshållare för datum 4">
            <a:extLst>
              <a:ext uri="{FF2B5EF4-FFF2-40B4-BE49-F238E27FC236}">
                <a16:creationId xmlns:a16="http://schemas.microsoft.com/office/drawing/2014/main" id="{3B336E3A-4F5D-4A20-8031-79061612051D}"/>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EEA95BC-0CF6-4F1A-A554-A7CAF6916729}" type="datetime1">
              <a:rPr kumimoji="0" lang="sv-SE" sz="1200" b="0" i="0" u="none" strike="noStrike" kern="1200" cap="none" spc="0" normalizeH="0" baseline="0" noProof="0" smtClean="0">
                <a:ln>
                  <a:noFill/>
                </a:ln>
                <a:solidFill>
                  <a:prstClr val="black">
                    <a:tint val="75000"/>
                  </a:prstClr>
                </a:solidFill>
                <a:effectLst/>
                <a:uLnTx/>
                <a:uFillTx/>
                <a:latin typeface="Arial"/>
                <a:ea typeface="+mn-ea"/>
                <a:cs typeface="+mn-cs"/>
              </a:rPr>
              <a:t>2022-11-09</a:t>
            </a:fld>
            <a:endParaRPr kumimoji="0" lang="sv-SE" sz="1200" b="0" i="0" u="none" strike="noStrike" kern="1200" cap="none" spc="0" normalizeH="0" baseline="0" noProof="0" dirty="0">
              <a:ln>
                <a:noFill/>
              </a:ln>
              <a:solidFill>
                <a:prstClr val="black">
                  <a:tint val="75000"/>
                </a:prstClr>
              </a:solidFill>
              <a:effectLst/>
              <a:uLnTx/>
              <a:uFillTx/>
              <a:latin typeface="Arial"/>
              <a:ea typeface="+mn-ea"/>
              <a:cs typeface="+mn-cs"/>
            </a:endParaRPr>
          </a:p>
        </p:txBody>
      </p:sp>
      <p:sp>
        <p:nvSpPr>
          <p:cNvPr id="6" name="Platshållare för sidfot 5">
            <a:extLst>
              <a:ext uri="{FF2B5EF4-FFF2-40B4-BE49-F238E27FC236}">
                <a16:creationId xmlns:a16="http://schemas.microsoft.com/office/drawing/2014/main" id="{550FFDF2-D867-4E53-8AAC-444DD30952FB}"/>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200" b="0" i="0" u="none" strike="noStrike" kern="1200" cap="none" spc="0" normalizeH="0" baseline="0" noProof="0" dirty="0">
              <a:ln>
                <a:noFill/>
              </a:ln>
              <a:solidFill>
                <a:prstClr val="black">
                  <a:tint val="75000"/>
                </a:prstClr>
              </a:solidFill>
              <a:effectLst/>
              <a:uLnTx/>
              <a:uFillTx/>
              <a:latin typeface="Arial"/>
              <a:ea typeface="+mn-ea"/>
              <a:cs typeface="+mn-cs"/>
            </a:endParaRPr>
          </a:p>
        </p:txBody>
      </p:sp>
      <p:sp>
        <p:nvSpPr>
          <p:cNvPr id="7" name="Platshållare för bildnummer 6">
            <a:extLst>
              <a:ext uri="{FF2B5EF4-FFF2-40B4-BE49-F238E27FC236}">
                <a16:creationId xmlns:a16="http://schemas.microsoft.com/office/drawing/2014/main" id="{96C34A88-0CA2-42B6-84DB-A048521252C5}"/>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465F0E0-B5C3-4CD1-92D9-1861807167C1}" type="slidenum">
              <a:rPr kumimoji="0" lang="sv-SE" sz="1200" b="0" i="0" u="none" strike="noStrike" kern="1200" cap="none" spc="0" normalizeH="0" baseline="0" noProof="0" smtClean="0">
                <a:ln>
                  <a:noFill/>
                </a:ln>
                <a:solidFill>
                  <a:prstClr val="black">
                    <a:tint val="75000"/>
                  </a:prstClr>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sv-SE" sz="1200" b="0" i="0" u="none" strike="noStrike" kern="1200" cap="none" spc="0" normalizeH="0" baseline="0" noProof="0" dirty="0">
              <a:ln>
                <a:noFill/>
              </a:ln>
              <a:solidFill>
                <a:prstClr val="black">
                  <a:tint val="75000"/>
                </a:prstClr>
              </a:solidFill>
              <a:effectLst/>
              <a:uLnTx/>
              <a:uFillTx/>
              <a:latin typeface="Arial"/>
              <a:ea typeface="+mn-ea"/>
              <a:cs typeface="+mn-cs"/>
            </a:endParaRPr>
          </a:p>
        </p:txBody>
      </p:sp>
      <p:sp>
        <p:nvSpPr>
          <p:cNvPr id="8" name="Platshållare för bild 8">
            <a:extLst>
              <a:ext uri="{FF2B5EF4-FFF2-40B4-BE49-F238E27FC236}">
                <a16:creationId xmlns:a16="http://schemas.microsoft.com/office/drawing/2014/main" id="{12619720-8989-44FC-8D94-278B920DBDB7}"/>
              </a:ext>
            </a:extLst>
          </p:cNvPr>
          <p:cNvSpPr>
            <a:spLocks noGrp="1"/>
          </p:cNvSpPr>
          <p:nvPr>
            <p:ph type="pic" sz="quarter" idx="14" hasCustomPrompt="1"/>
          </p:nvPr>
        </p:nvSpPr>
        <p:spPr>
          <a:xfrm>
            <a:off x="4208400" y="2046287"/>
            <a:ext cx="3776400" cy="4089859"/>
          </a:xfrm>
          <a:solidFill>
            <a:schemeClr val="bg1">
              <a:lumMod val="75000"/>
            </a:schemeClr>
          </a:solidFill>
        </p:spPr>
        <p:txBody>
          <a:bodyPr lIns="360000" tIns="252000"/>
          <a:lstStyle>
            <a:lvl1pPr marL="0" marR="0" indent="0" algn="ctr" defTabSz="914400" rtl="0" eaLnBrk="1" fontAlgn="auto" latinLnBrk="0" hangingPunct="1">
              <a:lnSpc>
                <a:spcPct val="90000"/>
              </a:lnSpc>
              <a:spcBef>
                <a:spcPts val="1000"/>
              </a:spcBef>
              <a:spcAft>
                <a:spcPts val="0"/>
              </a:spcAft>
              <a:buClrTx/>
              <a:buSzTx/>
              <a:buFontTx/>
              <a:buNone/>
              <a:tabLst/>
              <a:defRPr sz="1400"/>
            </a:lvl1pPr>
          </a:lstStyle>
          <a:p>
            <a:pPr marL="0" marR="0" lvl="0" indent="0" algn="ctr" defTabSz="914400" rtl="0" eaLnBrk="1" fontAlgn="auto" latinLnBrk="0" hangingPunct="1">
              <a:lnSpc>
                <a:spcPct val="90000"/>
              </a:lnSpc>
              <a:spcBef>
                <a:spcPts val="1000"/>
              </a:spcBef>
              <a:spcAft>
                <a:spcPts val="0"/>
              </a:spcAft>
              <a:buClrTx/>
              <a:buSzTx/>
              <a:buFontTx/>
              <a:buNone/>
              <a:tabLst/>
              <a:defRPr/>
            </a:pPr>
            <a:r>
              <a:rPr lang="sv-SE" dirty="0"/>
              <a:t>Klicka på ikonen för att infoga bild</a:t>
            </a:r>
          </a:p>
          <a:p>
            <a:endParaRPr lang="sv-SE" dirty="0"/>
          </a:p>
        </p:txBody>
      </p:sp>
      <p:sp>
        <p:nvSpPr>
          <p:cNvPr id="10" name="Platshållare för bild 8">
            <a:extLst>
              <a:ext uri="{FF2B5EF4-FFF2-40B4-BE49-F238E27FC236}">
                <a16:creationId xmlns:a16="http://schemas.microsoft.com/office/drawing/2014/main" id="{05DA0D78-FDE1-43D1-857B-4C0F0D0D1BFD}"/>
              </a:ext>
            </a:extLst>
          </p:cNvPr>
          <p:cNvSpPr>
            <a:spLocks noGrp="1"/>
          </p:cNvSpPr>
          <p:nvPr>
            <p:ph type="pic" sz="quarter" idx="15" hasCustomPrompt="1"/>
          </p:nvPr>
        </p:nvSpPr>
        <p:spPr>
          <a:xfrm>
            <a:off x="226342" y="2045869"/>
            <a:ext cx="3776400" cy="4092130"/>
          </a:xfrm>
          <a:solidFill>
            <a:schemeClr val="bg1">
              <a:lumMod val="75000"/>
            </a:schemeClr>
          </a:solidFill>
        </p:spPr>
        <p:txBody>
          <a:bodyPr lIns="360000" tIns="252000"/>
          <a:lstStyle>
            <a:lvl1pPr marL="0" marR="0" indent="0" algn="ctr" defTabSz="914400" rtl="0" eaLnBrk="1" fontAlgn="auto" latinLnBrk="0" hangingPunct="1">
              <a:lnSpc>
                <a:spcPct val="90000"/>
              </a:lnSpc>
              <a:spcBef>
                <a:spcPts val="1000"/>
              </a:spcBef>
              <a:spcAft>
                <a:spcPts val="0"/>
              </a:spcAft>
              <a:buClrTx/>
              <a:buSzTx/>
              <a:buFontTx/>
              <a:buNone/>
              <a:tabLst/>
              <a:defRPr sz="1400"/>
            </a:lvl1pPr>
          </a:lstStyle>
          <a:p>
            <a:pPr marL="0" marR="0" lvl="0" indent="0" algn="ctr" defTabSz="914400" rtl="0" eaLnBrk="1" fontAlgn="auto" latinLnBrk="0" hangingPunct="1">
              <a:lnSpc>
                <a:spcPct val="90000"/>
              </a:lnSpc>
              <a:spcBef>
                <a:spcPts val="1000"/>
              </a:spcBef>
              <a:spcAft>
                <a:spcPts val="0"/>
              </a:spcAft>
              <a:buClrTx/>
              <a:buSzTx/>
              <a:buFontTx/>
              <a:buNone/>
              <a:tabLst/>
              <a:defRPr/>
            </a:pPr>
            <a:r>
              <a:rPr lang="sv-SE" dirty="0"/>
              <a:t>Klicka på ikonen för att infoga bild</a:t>
            </a:r>
          </a:p>
          <a:p>
            <a:endParaRPr lang="sv-SE" dirty="0"/>
          </a:p>
        </p:txBody>
      </p:sp>
      <p:sp>
        <p:nvSpPr>
          <p:cNvPr id="4" name="Platshållare för innehåll 3">
            <a:extLst>
              <a:ext uri="{FF2B5EF4-FFF2-40B4-BE49-F238E27FC236}">
                <a16:creationId xmlns:a16="http://schemas.microsoft.com/office/drawing/2014/main" id="{711270A0-0B55-4581-B570-39ABC56C4166}"/>
              </a:ext>
            </a:extLst>
          </p:cNvPr>
          <p:cNvSpPr>
            <a:spLocks noGrp="1"/>
          </p:cNvSpPr>
          <p:nvPr>
            <p:ph sz="quarter" idx="16"/>
          </p:nvPr>
        </p:nvSpPr>
        <p:spPr>
          <a:xfrm>
            <a:off x="8201324" y="2046078"/>
            <a:ext cx="3776401" cy="4090121"/>
          </a:xfrm>
          <a:noFill/>
        </p:spPr>
        <p:txBody>
          <a:bodyPr lIns="216000" tIns="180000"/>
          <a:lstStyle>
            <a:lvl1pPr marL="0" indent="0">
              <a:buFontTx/>
              <a:buNone/>
              <a:defRPr sz="2000">
                <a:solidFill>
                  <a:schemeClr val="bg1"/>
                </a:solidFill>
              </a:defRPr>
            </a:lvl1pPr>
          </a:lstStyle>
          <a:p>
            <a:pPr lvl="0"/>
            <a:r>
              <a:rPr lang="sv-SE"/>
              <a:t>Redigera format för bakgrundstext</a:t>
            </a:r>
          </a:p>
        </p:txBody>
      </p:sp>
    </p:spTree>
    <p:extLst>
      <p:ext uri="{BB962C8B-B14F-4D97-AF65-F5344CB8AC3E}">
        <p14:creationId xmlns:p14="http://schemas.microsoft.com/office/powerpoint/2010/main" val="1601631217"/>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preserve="1">
  <p:cSld name="Rubrik 1 Bild Multi text">
    <p:spTree>
      <p:nvGrpSpPr>
        <p:cNvPr id="1" name=""/>
        <p:cNvGrpSpPr/>
        <p:nvPr/>
      </p:nvGrpSpPr>
      <p:grpSpPr>
        <a:xfrm>
          <a:off x="0" y="0"/>
          <a:ext cx="0" cy="0"/>
          <a:chOff x="0" y="0"/>
          <a:chExt cx="0" cy="0"/>
        </a:xfrm>
      </p:grpSpPr>
      <p:sp>
        <p:nvSpPr>
          <p:cNvPr id="8" name="Rektangel 7">
            <a:extLst>
              <a:ext uri="{FF2B5EF4-FFF2-40B4-BE49-F238E27FC236}">
                <a16:creationId xmlns:a16="http://schemas.microsoft.com/office/drawing/2014/main" id="{5D4744B3-B0B0-4BD6-AFDE-3AC1527FC450}"/>
              </a:ext>
            </a:extLst>
          </p:cNvPr>
          <p:cNvSpPr/>
          <p:nvPr/>
        </p:nvSpPr>
        <p:spPr>
          <a:xfrm>
            <a:off x="4208400" y="2045870"/>
            <a:ext cx="7772893" cy="4089600"/>
          </a:xfrm>
          <a:prstGeom prst="rect">
            <a:avLst/>
          </a:prstGeom>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dirty="0">
              <a:ln>
                <a:noFill/>
              </a:ln>
              <a:solidFill>
                <a:prstClr val="white"/>
              </a:solidFill>
              <a:effectLst/>
              <a:uLnTx/>
              <a:uFillTx/>
              <a:latin typeface="Arial"/>
              <a:ea typeface="+mn-ea"/>
              <a:cs typeface="+mn-cs"/>
            </a:endParaRPr>
          </a:p>
        </p:txBody>
      </p:sp>
      <p:sp>
        <p:nvSpPr>
          <p:cNvPr id="9" name="Platshållare för bild 8">
            <a:extLst>
              <a:ext uri="{FF2B5EF4-FFF2-40B4-BE49-F238E27FC236}">
                <a16:creationId xmlns:a16="http://schemas.microsoft.com/office/drawing/2014/main" id="{4F2F6A57-7EA2-47DD-A2ED-D38487DF8B9A}"/>
              </a:ext>
            </a:extLst>
          </p:cNvPr>
          <p:cNvSpPr>
            <a:spLocks noGrp="1"/>
          </p:cNvSpPr>
          <p:nvPr>
            <p:ph type="pic" sz="quarter" idx="13" hasCustomPrompt="1"/>
          </p:nvPr>
        </p:nvSpPr>
        <p:spPr>
          <a:xfrm>
            <a:off x="226343" y="2045869"/>
            <a:ext cx="3776400" cy="4092130"/>
          </a:xfrm>
          <a:solidFill>
            <a:schemeClr val="bg1">
              <a:lumMod val="75000"/>
            </a:schemeClr>
          </a:solidFill>
        </p:spPr>
        <p:txBody>
          <a:bodyPr lIns="360000" tIns="252000"/>
          <a:lstStyle>
            <a:lvl1pPr marL="0" marR="0" indent="0" algn="ctr" defTabSz="914400" rtl="0" eaLnBrk="1" fontAlgn="auto" latinLnBrk="0" hangingPunct="1">
              <a:lnSpc>
                <a:spcPct val="90000"/>
              </a:lnSpc>
              <a:spcBef>
                <a:spcPts val="1000"/>
              </a:spcBef>
              <a:spcAft>
                <a:spcPts val="0"/>
              </a:spcAft>
              <a:buClrTx/>
              <a:buSzTx/>
              <a:buFontTx/>
              <a:buNone/>
              <a:tabLst/>
              <a:defRPr sz="1400"/>
            </a:lvl1pPr>
          </a:lstStyle>
          <a:p>
            <a:pPr marL="0" marR="0" lvl="0" indent="0" algn="ctr" defTabSz="914400" rtl="0" eaLnBrk="1" fontAlgn="auto" latinLnBrk="0" hangingPunct="1">
              <a:lnSpc>
                <a:spcPct val="90000"/>
              </a:lnSpc>
              <a:spcBef>
                <a:spcPts val="1000"/>
              </a:spcBef>
              <a:spcAft>
                <a:spcPts val="0"/>
              </a:spcAft>
              <a:buClrTx/>
              <a:buSzTx/>
              <a:buFontTx/>
              <a:buNone/>
              <a:tabLst/>
              <a:defRPr/>
            </a:pPr>
            <a:r>
              <a:rPr lang="sv-SE" dirty="0"/>
              <a:t>Klicka på ikonen för att infoga bild</a:t>
            </a:r>
          </a:p>
          <a:p>
            <a:endParaRPr lang="sv-SE" dirty="0"/>
          </a:p>
        </p:txBody>
      </p:sp>
      <p:sp>
        <p:nvSpPr>
          <p:cNvPr id="2" name="Rubrik 1">
            <a:extLst>
              <a:ext uri="{FF2B5EF4-FFF2-40B4-BE49-F238E27FC236}">
                <a16:creationId xmlns:a16="http://schemas.microsoft.com/office/drawing/2014/main" id="{9F8FF724-E49B-4704-9C98-90B00DD5AF12}"/>
              </a:ext>
            </a:extLst>
          </p:cNvPr>
          <p:cNvSpPr>
            <a:spLocks noGrp="1"/>
          </p:cNvSpPr>
          <p:nvPr>
            <p:ph type="title" hasCustomPrompt="1"/>
          </p:nvPr>
        </p:nvSpPr>
        <p:spPr>
          <a:xfrm>
            <a:off x="479640" y="382479"/>
            <a:ext cx="5623962" cy="1606659"/>
          </a:xfrm>
        </p:spPr>
        <p:txBody>
          <a:bodyPr/>
          <a:lstStyle>
            <a:lvl1pPr>
              <a:defRPr/>
            </a:lvl1pPr>
          </a:lstStyle>
          <a:p>
            <a:r>
              <a:rPr lang="sv-SE" dirty="0"/>
              <a:t>Klicka här för rubrik</a:t>
            </a:r>
          </a:p>
        </p:txBody>
      </p:sp>
      <p:sp>
        <p:nvSpPr>
          <p:cNvPr id="5" name="Platshållare för datum 4">
            <a:extLst>
              <a:ext uri="{FF2B5EF4-FFF2-40B4-BE49-F238E27FC236}">
                <a16:creationId xmlns:a16="http://schemas.microsoft.com/office/drawing/2014/main" id="{3B336E3A-4F5D-4A20-8031-79061612051D}"/>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9D1B5FB9-131E-430F-9F3D-386D4A29F424}" type="datetime1">
              <a:rPr kumimoji="0" lang="sv-SE" sz="1200" b="0" i="0" u="none" strike="noStrike" kern="1200" cap="none" spc="0" normalizeH="0" baseline="0" noProof="0" smtClean="0">
                <a:ln>
                  <a:noFill/>
                </a:ln>
                <a:solidFill>
                  <a:prstClr val="black">
                    <a:tint val="75000"/>
                  </a:prstClr>
                </a:solidFill>
                <a:effectLst/>
                <a:uLnTx/>
                <a:uFillTx/>
                <a:latin typeface="Arial"/>
                <a:ea typeface="+mn-ea"/>
                <a:cs typeface="+mn-cs"/>
              </a:rPr>
              <a:t>2022-11-09</a:t>
            </a:fld>
            <a:endParaRPr kumimoji="0" lang="sv-SE" sz="1200" b="0" i="0" u="none" strike="noStrike" kern="1200" cap="none" spc="0" normalizeH="0" baseline="0" noProof="0" dirty="0">
              <a:ln>
                <a:noFill/>
              </a:ln>
              <a:solidFill>
                <a:prstClr val="black">
                  <a:tint val="75000"/>
                </a:prstClr>
              </a:solidFill>
              <a:effectLst/>
              <a:uLnTx/>
              <a:uFillTx/>
              <a:latin typeface="Arial"/>
              <a:ea typeface="+mn-ea"/>
              <a:cs typeface="+mn-cs"/>
            </a:endParaRPr>
          </a:p>
        </p:txBody>
      </p:sp>
      <p:sp>
        <p:nvSpPr>
          <p:cNvPr id="6" name="Platshållare för sidfot 5">
            <a:extLst>
              <a:ext uri="{FF2B5EF4-FFF2-40B4-BE49-F238E27FC236}">
                <a16:creationId xmlns:a16="http://schemas.microsoft.com/office/drawing/2014/main" id="{550FFDF2-D867-4E53-8AAC-444DD30952FB}"/>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200" b="0" i="0" u="none" strike="noStrike" kern="1200" cap="none" spc="0" normalizeH="0" baseline="0" noProof="0" dirty="0">
              <a:ln>
                <a:noFill/>
              </a:ln>
              <a:solidFill>
                <a:prstClr val="black">
                  <a:tint val="75000"/>
                </a:prstClr>
              </a:solidFill>
              <a:effectLst/>
              <a:uLnTx/>
              <a:uFillTx/>
              <a:latin typeface="Arial"/>
              <a:ea typeface="+mn-ea"/>
              <a:cs typeface="+mn-cs"/>
            </a:endParaRPr>
          </a:p>
        </p:txBody>
      </p:sp>
      <p:sp>
        <p:nvSpPr>
          <p:cNvPr id="7" name="Platshållare för bildnummer 6">
            <a:extLst>
              <a:ext uri="{FF2B5EF4-FFF2-40B4-BE49-F238E27FC236}">
                <a16:creationId xmlns:a16="http://schemas.microsoft.com/office/drawing/2014/main" id="{96C34A88-0CA2-42B6-84DB-A048521252C5}"/>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465F0E0-B5C3-4CD1-92D9-1861807167C1}" type="slidenum">
              <a:rPr kumimoji="0" lang="sv-SE" sz="1200" b="0" i="0" u="none" strike="noStrike" kern="1200" cap="none" spc="0" normalizeH="0" baseline="0" noProof="0" smtClean="0">
                <a:ln>
                  <a:noFill/>
                </a:ln>
                <a:solidFill>
                  <a:prstClr val="black">
                    <a:tint val="75000"/>
                  </a:prstClr>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sv-SE" sz="1200" b="0" i="0" u="none" strike="noStrike" kern="1200" cap="none" spc="0" normalizeH="0" baseline="0" noProof="0" dirty="0">
              <a:ln>
                <a:noFill/>
              </a:ln>
              <a:solidFill>
                <a:prstClr val="black">
                  <a:tint val="75000"/>
                </a:prstClr>
              </a:solidFill>
              <a:effectLst/>
              <a:uLnTx/>
              <a:uFillTx/>
              <a:latin typeface="Arial"/>
              <a:ea typeface="+mn-ea"/>
              <a:cs typeface="+mn-cs"/>
            </a:endParaRPr>
          </a:p>
        </p:txBody>
      </p:sp>
      <p:sp>
        <p:nvSpPr>
          <p:cNvPr id="4" name="Platshållare för innehåll 3">
            <a:extLst>
              <a:ext uri="{FF2B5EF4-FFF2-40B4-BE49-F238E27FC236}">
                <a16:creationId xmlns:a16="http://schemas.microsoft.com/office/drawing/2014/main" id="{07F7D97E-9556-4C81-AC9E-146200EE768A}"/>
              </a:ext>
            </a:extLst>
          </p:cNvPr>
          <p:cNvSpPr>
            <a:spLocks noGrp="1"/>
          </p:cNvSpPr>
          <p:nvPr>
            <p:ph sz="quarter" idx="14"/>
          </p:nvPr>
        </p:nvSpPr>
        <p:spPr>
          <a:xfrm>
            <a:off x="4208400" y="2045870"/>
            <a:ext cx="7772893" cy="4089600"/>
          </a:xfrm>
          <a:noFill/>
          <a:ln>
            <a:noFill/>
          </a:ln>
        </p:spPr>
        <p:txBody>
          <a:bodyPr lIns="216000" tIns="180000"/>
          <a:lstStyle>
            <a:lvl1pPr marL="0" indent="0">
              <a:buFontTx/>
              <a:buNone/>
              <a:defRPr sz="2000">
                <a:solidFill>
                  <a:schemeClr val="bg1"/>
                </a:solidFill>
              </a:defRPr>
            </a:lvl1pPr>
          </a:lstStyle>
          <a:p>
            <a:pPr lvl="0"/>
            <a:r>
              <a:rPr lang="sv-SE"/>
              <a:t>Redigera format för bakgrundstext</a:t>
            </a:r>
          </a:p>
        </p:txBody>
      </p:sp>
    </p:spTree>
    <p:extLst>
      <p:ext uri="{BB962C8B-B14F-4D97-AF65-F5344CB8AC3E}">
        <p14:creationId xmlns:p14="http://schemas.microsoft.com/office/powerpoint/2010/main" val="316598742"/>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preserve="1">
  <p:cSld name="Rubrik Multi text">
    <p:spTree>
      <p:nvGrpSpPr>
        <p:cNvPr id="1" name=""/>
        <p:cNvGrpSpPr/>
        <p:nvPr/>
      </p:nvGrpSpPr>
      <p:grpSpPr>
        <a:xfrm>
          <a:off x="0" y="0"/>
          <a:ext cx="0" cy="0"/>
          <a:chOff x="0" y="0"/>
          <a:chExt cx="0" cy="0"/>
        </a:xfrm>
      </p:grpSpPr>
      <p:sp>
        <p:nvSpPr>
          <p:cNvPr id="8" name="Rektangel 7">
            <a:extLst>
              <a:ext uri="{FF2B5EF4-FFF2-40B4-BE49-F238E27FC236}">
                <a16:creationId xmlns:a16="http://schemas.microsoft.com/office/drawing/2014/main" id="{3F9B6523-9319-47EE-BA0E-11B95600951D}"/>
              </a:ext>
            </a:extLst>
          </p:cNvPr>
          <p:cNvSpPr/>
          <p:nvPr/>
        </p:nvSpPr>
        <p:spPr>
          <a:xfrm>
            <a:off x="226343" y="2045870"/>
            <a:ext cx="11754951" cy="4089600"/>
          </a:xfrm>
          <a:prstGeom prst="rect">
            <a:avLst/>
          </a:prstGeom>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dirty="0">
              <a:ln>
                <a:noFill/>
              </a:ln>
              <a:solidFill>
                <a:prstClr val="white"/>
              </a:solidFill>
              <a:effectLst/>
              <a:uLnTx/>
              <a:uFillTx/>
              <a:latin typeface="Arial"/>
              <a:ea typeface="+mn-ea"/>
              <a:cs typeface="+mn-cs"/>
            </a:endParaRPr>
          </a:p>
        </p:txBody>
      </p:sp>
      <p:sp>
        <p:nvSpPr>
          <p:cNvPr id="2" name="Rubrik 1">
            <a:extLst>
              <a:ext uri="{FF2B5EF4-FFF2-40B4-BE49-F238E27FC236}">
                <a16:creationId xmlns:a16="http://schemas.microsoft.com/office/drawing/2014/main" id="{9F8FF724-E49B-4704-9C98-90B00DD5AF12}"/>
              </a:ext>
            </a:extLst>
          </p:cNvPr>
          <p:cNvSpPr>
            <a:spLocks noGrp="1"/>
          </p:cNvSpPr>
          <p:nvPr>
            <p:ph type="title" hasCustomPrompt="1"/>
          </p:nvPr>
        </p:nvSpPr>
        <p:spPr>
          <a:xfrm>
            <a:off x="479640" y="382479"/>
            <a:ext cx="5623962" cy="1606659"/>
          </a:xfrm>
        </p:spPr>
        <p:txBody>
          <a:bodyPr/>
          <a:lstStyle>
            <a:lvl1pPr>
              <a:defRPr/>
            </a:lvl1pPr>
          </a:lstStyle>
          <a:p>
            <a:r>
              <a:rPr lang="sv-SE" dirty="0"/>
              <a:t>Klicka här för rubrik</a:t>
            </a:r>
          </a:p>
        </p:txBody>
      </p:sp>
      <p:sp>
        <p:nvSpPr>
          <p:cNvPr id="5" name="Platshållare för datum 4">
            <a:extLst>
              <a:ext uri="{FF2B5EF4-FFF2-40B4-BE49-F238E27FC236}">
                <a16:creationId xmlns:a16="http://schemas.microsoft.com/office/drawing/2014/main" id="{3B336E3A-4F5D-4A20-8031-79061612051D}"/>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AE9D21CD-CDDD-4625-9EB2-A1C7E6738536}" type="datetime1">
              <a:rPr kumimoji="0" lang="sv-SE" sz="1200" b="0" i="0" u="none" strike="noStrike" kern="1200" cap="none" spc="0" normalizeH="0" baseline="0" noProof="0" smtClean="0">
                <a:ln>
                  <a:noFill/>
                </a:ln>
                <a:solidFill>
                  <a:prstClr val="black">
                    <a:tint val="75000"/>
                  </a:prstClr>
                </a:solidFill>
                <a:effectLst/>
                <a:uLnTx/>
                <a:uFillTx/>
                <a:latin typeface="Arial"/>
                <a:ea typeface="+mn-ea"/>
                <a:cs typeface="+mn-cs"/>
              </a:rPr>
              <a:t>2022-11-09</a:t>
            </a:fld>
            <a:endParaRPr kumimoji="0" lang="sv-SE" sz="1200" b="0" i="0" u="none" strike="noStrike" kern="1200" cap="none" spc="0" normalizeH="0" baseline="0" noProof="0" dirty="0">
              <a:ln>
                <a:noFill/>
              </a:ln>
              <a:solidFill>
                <a:prstClr val="black">
                  <a:tint val="75000"/>
                </a:prstClr>
              </a:solidFill>
              <a:effectLst/>
              <a:uLnTx/>
              <a:uFillTx/>
              <a:latin typeface="Arial"/>
              <a:ea typeface="+mn-ea"/>
              <a:cs typeface="+mn-cs"/>
            </a:endParaRPr>
          </a:p>
        </p:txBody>
      </p:sp>
      <p:sp>
        <p:nvSpPr>
          <p:cNvPr id="6" name="Platshållare för sidfot 5">
            <a:extLst>
              <a:ext uri="{FF2B5EF4-FFF2-40B4-BE49-F238E27FC236}">
                <a16:creationId xmlns:a16="http://schemas.microsoft.com/office/drawing/2014/main" id="{550FFDF2-D867-4E53-8AAC-444DD30952FB}"/>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200" b="0" i="0" u="none" strike="noStrike" kern="1200" cap="none" spc="0" normalizeH="0" baseline="0" noProof="0" dirty="0">
              <a:ln>
                <a:noFill/>
              </a:ln>
              <a:solidFill>
                <a:prstClr val="black">
                  <a:tint val="75000"/>
                </a:prstClr>
              </a:solidFill>
              <a:effectLst/>
              <a:uLnTx/>
              <a:uFillTx/>
              <a:latin typeface="Arial"/>
              <a:ea typeface="+mn-ea"/>
              <a:cs typeface="+mn-cs"/>
            </a:endParaRPr>
          </a:p>
        </p:txBody>
      </p:sp>
      <p:sp>
        <p:nvSpPr>
          <p:cNvPr id="7" name="Platshållare för bildnummer 6">
            <a:extLst>
              <a:ext uri="{FF2B5EF4-FFF2-40B4-BE49-F238E27FC236}">
                <a16:creationId xmlns:a16="http://schemas.microsoft.com/office/drawing/2014/main" id="{96C34A88-0CA2-42B6-84DB-A048521252C5}"/>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465F0E0-B5C3-4CD1-92D9-1861807167C1}" type="slidenum">
              <a:rPr kumimoji="0" lang="sv-SE" sz="1200" b="0" i="0" u="none" strike="noStrike" kern="1200" cap="none" spc="0" normalizeH="0" baseline="0" noProof="0" smtClean="0">
                <a:ln>
                  <a:noFill/>
                </a:ln>
                <a:solidFill>
                  <a:prstClr val="black">
                    <a:tint val="75000"/>
                  </a:prstClr>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sv-SE" sz="1200" b="0" i="0" u="none" strike="noStrike" kern="1200" cap="none" spc="0" normalizeH="0" baseline="0" noProof="0" dirty="0">
              <a:ln>
                <a:noFill/>
              </a:ln>
              <a:solidFill>
                <a:prstClr val="black">
                  <a:tint val="75000"/>
                </a:prstClr>
              </a:solidFill>
              <a:effectLst/>
              <a:uLnTx/>
              <a:uFillTx/>
              <a:latin typeface="Arial"/>
              <a:ea typeface="+mn-ea"/>
              <a:cs typeface="+mn-cs"/>
            </a:endParaRPr>
          </a:p>
        </p:txBody>
      </p:sp>
      <p:sp>
        <p:nvSpPr>
          <p:cNvPr id="4" name="Platshållare för innehåll 3">
            <a:extLst>
              <a:ext uri="{FF2B5EF4-FFF2-40B4-BE49-F238E27FC236}">
                <a16:creationId xmlns:a16="http://schemas.microsoft.com/office/drawing/2014/main" id="{07F7D97E-9556-4C81-AC9E-146200EE768A}"/>
              </a:ext>
            </a:extLst>
          </p:cNvPr>
          <p:cNvSpPr>
            <a:spLocks noGrp="1"/>
          </p:cNvSpPr>
          <p:nvPr>
            <p:ph sz="quarter" idx="14"/>
          </p:nvPr>
        </p:nvSpPr>
        <p:spPr>
          <a:xfrm>
            <a:off x="226343" y="2045870"/>
            <a:ext cx="11754951" cy="4089600"/>
          </a:xfrm>
          <a:noFill/>
          <a:ln>
            <a:noFill/>
          </a:ln>
        </p:spPr>
        <p:txBody>
          <a:bodyPr lIns="216000" tIns="180000"/>
          <a:lstStyle>
            <a:lvl1pPr marL="0" indent="0">
              <a:buFontTx/>
              <a:buNone/>
              <a:defRPr sz="2000">
                <a:solidFill>
                  <a:schemeClr val="bg1"/>
                </a:solidFill>
              </a:defRPr>
            </a:lvl1pPr>
          </a:lstStyle>
          <a:p>
            <a:pPr lvl="0"/>
            <a:r>
              <a:rPr lang="sv-SE"/>
              <a:t>Redigera format för bakgrundstext</a:t>
            </a:r>
          </a:p>
        </p:txBody>
      </p:sp>
    </p:spTree>
    <p:extLst>
      <p:ext uri="{BB962C8B-B14F-4D97-AF65-F5344CB8AC3E}">
        <p14:creationId xmlns:p14="http://schemas.microsoft.com/office/powerpoint/2010/main" val="292814070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Rubrik Multi Text 1/2 bild">
    <p:spTree>
      <p:nvGrpSpPr>
        <p:cNvPr id="1" name=""/>
        <p:cNvGrpSpPr/>
        <p:nvPr/>
      </p:nvGrpSpPr>
      <p:grpSpPr>
        <a:xfrm>
          <a:off x="0" y="0"/>
          <a:ext cx="0" cy="0"/>
          <a:chOff x="0" y="0"/>
          <a:chExt cx="0" cy="0"/>
        </a:xfrm>
      </p:grpSpPr>
      <p:sp>
        <p:nvSpPr>
          <p:cNvPr id="11" name="Rektangel 10">
            <a:extLst>
              <a:ext uri="{FF2B5EF4-FFF2-40B4-BE49-F238E27FC236}">
                <a16:creationId xmlns:a16="http://schemas.microsoft.com/office/drawing/2014/main" id="{08FD3FE7-D5F4-4CDC-BC1A-36D30F6125CD}"/>
              </a:ext>
            </a:extLst>
          </p:cNvPr>
          <p:cNvSpPr/>
          <p:nvPr/>
        </p:nvSpPr>
        <p:spPr>
          <a:xfrm>
            <a:off x="215999" y="215998"/>
            <a:ext cx="11760001" cy="5921485"/>
          </a:xfrm>
          <a:prstGeom prst="rect">
            <a:avLst/>
          </a:prstGeom>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sv-SE" dirty="0"/>
          </a:p>
        </p:txBody>
      </p:sp>
      <p:sp>
        <p:nvSpPr>
          <p:cNvPr id="2" name="Rubrik 1">
            <a:extLst>
              <a:ext uri="{FF2B5EF4-FFF2-40B4-BE49-F238E27FC236}">
                <a16:creationId xmlns:a16="http://schemas.microsoft.com/office/drawing/2014/main" id="{9F8FF724-E49B-4704-9C98-90B00DD5AF12}"/>
              </a:ext>
            </a:extLst>
          </p:cNvPr>
          <p:cNvSpPr>
            <a:spLocks noGrp="1"/>
          </p:cNvSpPr>
          <p:nvPr>
            <p:ph type="title" hasCustomPrompt="1"/>
          </p:nvPr>
        </p:nvSpPr>
        <p:spPr>
          <a:xfrm>
            <a:off x="478800" y="381600"/>
            <a:ext cx="5580000" cy="2042841"/>
          </a:xfrm>
        </p:spPr>
        <p:txBody>
          <a:bodyPr anchor="t"/>
          <a:lstStyle>
            <a:lvl1pPr>
              <a:defRPr/>
            </a:lvl1pPr>
          </a:lstStyle>
          <a:p>
            <a:r>
              <a:rPr lang="sv-SE" dirty="0"/>
              <a:t>Klicka här för rubrik</a:t>
            </a:r>
          </a:p>
        </p:txBody>
      </p:sp>
      <p:sp>
        <p:nvSpPr>
          <p:cNvPr id="5" name="Platshållare för datum 4">
            <a:extLst>
              <a:ext uri="{FF2B5EF4-FFF2-40B4-BE49-F238E27FC236}">
                <a16:creationId xmlns:a16="http://schemas.microsoft.com/office/drawing/2014/main" id="{3B336E3A-4F5D-4A20-8031-79061612051D}"/>
              </a:ext>
            </a:extLst>
          </p:cNvPr>
          <p:cNvSpPr>
            <a:spLocks noGrp="1"/>
          </p:cNvSpPr>
          <p:nvPr>
            <p:ph type="dt" sz="half" idx="10"/>
          </p:nvPr>
        </p:nvSpPr>
        <p:spPr/>
        <p:txBody>
          <a:bodyPr/>
          <a:lstStyle/>
          <a:p>
            <a:fld id="{29AA4A8F-7F68-4BE8-A481-629196478256}" type="datetime1">
              <a:rPr lang="sv-SE" smtClean="0"/>
              <a:t>2022-11-09</a:t>
            </a:fld>
            <a:endParaRPr lang="sv-SE" dirty="0"/>
          </a:p>
        </p:txBody>
      </p:sp>
      <p:sp>
        <p:nvSpPr>
          <p:cNvPr id="6" name="Platshållare för sidfot 5">
            <a:extLst>
              <a:ext uri="{FF2B5EF4-FFF2-40B4-BE49-F238E27FC236}">
                <a16:creationId xmlns:a16="http://schemas.microsoft.com/office/drawing/2014/main" id="{550FFDF2-D867-4E53-8AAC-444DD30952FB}"/>
              </a:ext>
            </a:extLst>
          </p:cNvPr>
          <p:cNvSpPr>
            <a:spLocks noGrp="1"/>
          </p:cNvSpPr>
          <p:nvPr>
            <p:ph type="ftr" sz="quarter" idx="11"/>
          </p:nvPr>
        </p:nvSpPr>
        <p:spPr/>
        <p:txBody>
          <a:bodyPr/>
          <a:lstStyle/>
          <a:p>
            <a:endParaRPr lang="sv-SE" dirty="0"/>
          </a:p>
        </p:txBody>
      </p:sp>
      <p:sp>
        <p:nvSpPr>
          <p:cNvPr id="7" name="Platshållare för bildnummer 6">
            <a:extLst>
              <a:ext uri="{FF2B5EF4-FFF2-40B4-BE49-F238E27FC236}">
                <a16:creationId xmlns:a16="http://schemas.microsoft.com/office/drawing/2014/main" id="{96C34A88-0CA2-42B6-84DB-A048521252C5}"/>
              </a:ext>
            </a:extLst>
          </p:cNvPr>
          <p:cNvSpPr>
            <a:spLocks noGrp="1"/>
          </p:cNvSpPr>
          <p:nvPr>
            <p:ph type="sldNum" sz="quarter" idx="12"/>
          </p:nvPr>
        </p:nvSpPr>
        <p:spPr/>
        <p:txBody>
          <a:bodyPr/>
          <a:lstStyle/>
          <a:p>
            <a:fld id="{DF12FE26-693D-4657-8CF4-E1D4E86C9D92}" type="slidenum">
              <a:rPr lang="sv-SE" smtClean="0"/>
              <a:t>‹#›</a:t>
            </a:fld>
            <a:endParaRPr lang="sv-SE" dirty="0"/>
          </a:p>
        </p:txBody>
      </p:sp>
      <p:sp>
        <p:nvSpPr>
          <p:cNvPr id="9" name="Platshållare för bild 8">
            <a:extLst>
              <a:ext uri="{FF2B5EF4-FFF2-40B4-BE49-F238E27FC236}">
                <a16:creationId xmlns:a16="http://schemas.microsoft.com/office/drawing/2014/main" id="{4F2F6A57-7EA2-47DD-A2ED-D38487DF8B9A}"/>
              </a:ext>
            </a:extLst>
          </p:cNvPr>
          <p:cNvSpPr>
            <a:spLocks noGrp="1"/>
          </p:cNvSpPr>
          <p:nvPr>
            <p:ph type="pic" sz="quarter" idx="13" hasCustomPrompt="1"/>
          </p:nvPr>
        </p:nvSpPr>
        <p:spPr>
          <a:xfrm>
            <a:off x="6112677" y="216000"/>
            <a:ext cx="5863323" cy="5921995"/>
          </a:xfrm>
          <a:solidFill>
            <a:schemeClr val="bg1">
              <a:lumMod val="75000"/>
            </a:schemeClr>
          </a:solidFill>
        </p:spPr>
        <p:txBody>
          <a:bodyPr lIns="360000" tIns="252000"/>
          <a:lstStyle>
            <a:lvl1pPr marL="0" marR="0" indent="0" algn="ctr" defTabSz="914400" rtl="0" eaLnBrk="1" fontAlgn="auto" latinLnBrk="0" hangingPunct="1">
              <a:lnSpc>
                <a:spcPct val="90000"/>
              </a:lnSpc>
              <a:spcBef>
                <a:spcPts val="1000"/>
              </a:spcBef>
              <a:spcAft>
                <a:spcPts val="0"/>
              </a:spcAft>
              <a:buClrTx/>
              <a:buSzTx/>
              <a:buFontTx/>
              <a:buNone/>
              <a:tabLst/>
              <a:defRPr sz="1400"/>
            </a:lvl1pPr>
          </a:lstStyle>
          <a:p>
            <a:pPr marL="0" marR="0" lvl="0" indent="0" algn="ctr" defTabSz="914400" rtl="0" eaLnBrk="1" fontAlgn="auto" latinLnBrk="0" hangingPunct="1">
              <a:lnSpc>
                <a:spcPct val="90000"/>
              </a:lnSpc>
              <a:spcBef>
                <a:spcPts val="1000"/>
              </a:spcBef>
              <a:spcAft>
                <a:spcPts val="0"/>
              </a:spcAft>
              <a:buClrTx/>
              <a:buSzTx/>
              <a:buFontTx/>
              <a:buNone/>
              <a:tabLst/>
              <a:defRPr/>
            </a:pPr>
            <a:r>
              <a:rPr lang="sv-SE" dirty="0"/>
              <a:t>Klicka på ikonen för att infoga bild</a:t>
            </a:r>
          </a:p>
          <a:p>
            <a:endParaRPr lang="sv-SE" dirty="0"/>
          </a:p>
        </p:txBody>
      </p:sp>
      <p:sp>
        <p:nvSpPr>
          <p:cNvPr id="8" name="Platshållare för text 7">
            <a:extLst>
              <a:ext uri="{FF2B5EF4-FFF2-40B4-BE49-F238E27FC236}">
                <a16:creationId xmlns:a16="http://schemas.microsoft.com/office/drawing/2014/main" id="{57231BDE-7787-4A54-8026-2A3C13EE0E04}"/>
              </a:ext>
            </a:extLst>
          </p:cNvPr>
          <p:cNvSpPr>
            <a:spLocks noGrp="1"/>
          </p:cNvSpPr>
          <p:nvPr>
            <p:ph type="body" sz="quarter" idx="14"/>
          </p:nvPr>
        </p:nvSpPr>
        <p:spPr>
          <a:xfrm>
            <a:off x="478799" y="2991601"/>
            <a:ext cx="5580000" cy="2890800"/>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Tree>
    <p:extLst>
      <p:ext uri="{BB962C8B-B14F-4D97-AF65-F5344CB8AC3E}">
        <p14:creationId xmlns:p14="http://schemas.microsoft.com/office/powerpoint/2010/main" val="1015783151"/>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preserve="1">
  <p:cSld name="Rubrik 4 Bilder">
    <p:spTree>
      <p:nvGrpSpPr>
        <p:cNvPr id="1" name=""/>
        <p:cNvGrpSpPr/>
        <p:nvPr/>
      </p:nvGrpSpPr>
      <p:grpSpPr>
        <a:xfrm>
          <a:off x="0" y="0"/>
          <a:ext cx="0" cy="0"/>
          <a:chOff x="0" y="0"/>
          <a:chExt cx="0" cy="0"/>
        </a:xfrm>
      </p:grpSpPr>
      <p:sp>
        <p:nvSpPr>
          <p:cNvPr id="9" name="Platshållare för bild 8">
            <a:extLst>
              <a:ext uri="{FF2B5EF4-FFF2-40B4-BE49-F238E27FC236}">
                <a16:creationId xmlns:a16="http://schemas.microsoft.com/office/drawing/2014/main" id="{4F2F6A57-7EA2-47DD-A2ED-D38487DF8B9A}"/>
              </a:ext>
            </a:extLst>
          </p:cNvPr>
          <p:cNvSpPr>
            <a:spLocks noGrp="1"/>
          </p:cNvSpPr>
          <p:nvPr>
            <p:ph type="pic" sz="quarter" idx="13" hasCustomPrompt="1"/>
          </p:nvPr>
        </p:nvSpPr>
        <p:spPr>
          <a:xfrm>
            <a:off x="6206489" y="2046078"/>
            <a:ext cx="5767200" cy="1928913"/>
          </a:xfrm>
          <a:solidFill>
            <a:schemeClr val="bg1">
              <a:lumMod val="75000"/>
            </a:schemeClr>
          </a:solidFill>
        </p:spPr>
        <p:txBody>
          <a:bodyPr lIns="360000" tIns="252000"/>
          <a:lstStyle>
            <a:lvl1pPr marL="0" marR="0" indent="0" algn="ctr" defTabSz="914400" rtl="0" eaLnBrk="1" fontAlgn="auto" latinLnBrk="0" hangingPunct="1">
              <a:lnSpc>
                <a:spcPct val="90000"/>
              </a:lnSpc>
              <a:spcBef>
                <a:spcPts val="1000"/>
              </a:spcBef>
              <a:spcAft>
                <a:spcPts val="0"/>
              </a:spcAft>
              <a:buClrTx/>
              <a:buSzTx/>
              <a:buFontTx/>
              <a:buNone/>
              <a:tabLst/>
              <a:defRPr sz="1400"/>
            </a:lvl1pPr>
          </a:lstStyle>
          <a:p>
            <a:pPr marL="0" marR="0" lvl="0" indent="0" algn="ctr" defTabSz="914400" rtl="0" eaLnBrk="1" fontAlgn="auto" latinLnBrk="0" hangingPunct="1">
              <a:lnSpc>
                <a:spcPct val="90000"/>
              </a:lnSpc>
              <a:spcBef>
                <a:spcPts val="1000"/>
              </a:spcBef>
              <a:spcAft>
                <a:spcPts val="0"/>
              </a:spcAft>
              <a:buClrTx/>
              <a:buSzTx/>
              <a:buFontTx/>
              <a:buNone/>
              <a:tabLst/>
              <a:defRPr/>
            </a:pPr>
            <a:r>
              <a:rPr lang="sv-SE" dirty="0"/>
              <a:t>Klicka på ikonen för att infoga bild</a:t>
            </a:r>
          </a:p>
          <a:p>
            <a:endParaRPr lang="sv-SE" dirty="0"/>
          </a:p>
        </p:txBody>
      </p:sp>
      <p:sp>
        <p:nvSpPr>
          <p:cNvPr id="2" name="Rubrik 1">
            <a:extLst>
              <a:ext uri="{FF2B5EF4-FFF2-40B4-BE49-F238E27FC236}">
                <a16:creationId xmlns:a16="http://schemas.microsoft.com/office/drawing/2014/main" id="{9F8FF724-E49B-4704-9C98-90B00DD5AF12}"/>
              </a:ext>
            </a:extLst>
          </p:cNvPr>
          <p:cNvSpPr>
            <a:spLocks noGrp="1"/>
          </p:cNvSpPr>
          <p:nvPr>
            <p:ph type="title" hasCustomPrompt="1"/>
          </p:nvPr>
        </p:nvSpPr>
        <p:spPr>
          <a:xfrm>
            <a:off x="479640" y="382479"/>
            <a:ext cx="5623962" cy="1606659"/>
          </a:xfrm>
        </p:spPr>
        <p:txBody>
          <a:bodyPr/>
          <a:lstStyle>
            <a:lvl1pPr>
              <a:defRPr/>
            </a:lvl1pPr>
          </a:lstStyle>
          <a:p>
            <a:r>
              <a:rPr lang="sv-SE" dirty="0"/>
              <a:t>Klicka här för rubrik</a:t>
            </a:r>
          </a:p>
        </p:txBody>
      </p:sp>
      <p:sp>
        <p:nvSpPr>
          <p:cNvPr id="5" name="Platshållare för datum 4">
            <a:extLst>
              <a:ext uri="{FF2B5EF4-FFF2-40B4-BE49-F238E27FC236}">
                <a16:creationId xmlns:a16="http://schemas.microsoft.com/office/drawing/2014/main" id="{3B336E3A-4F5D-4A20-8031-79061612051D}"/>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C373359-4F8F-4D80-B990-37085D2AC29A}" type="datetime1">
              <a:rPr kumimoji="0" lang="sv-SE" sz="1200" b="0" i="0" u="none" strike="noStrike" kern="1200" cap="none" spc="0" normalizeH="0" baseline="0" noProof="0" smtClean="0">
                <a:ln>
                  <a:noFill/>
                </a:ln>
                <a:solidFill>
                  <a:prstClr val="black">
                    <a:tint val="75000"/>
                  </a:prstClr>
                </a:solidFill>
                <a:effectLst/>
                <a:uLnTx/>
                <a:uFillTx/>
                <a:latin typeface="Arial"/>
                <a:ea typeface="+mn-ea"/>
                <a:cs typeface="+mn-cs"/>
              </a:rPr>
              <a:t>2022-11-09</a:t>
            </a:fld>
            <a:endParaRPr kumimoji="0" lang="sv-SE" sz="1200" b="0" i="0" u="none" strike="noStrike" kern="1200" cap="none" spc="0" normalizeH="0" baseline="0" noProof="0" dirty="0">
              <a:ln>
                <a:noFill/>
              </a:ln>
              <a:solidFill>
                <a:prstClr val="black">
                  <a:tint val="75000"/>
                </a:prstClr>
              </a:solidFill>
              <a:effectLst/>
              <a:uLnTx/>
              <a:uFillTx/>
              <a:latin typeface="Arial"/>
              <a:ea typeface="+mn-ea"/>
              <a:cs typeface="+mn-cs"/>
            </a:endParaRPr>
          </a:p>
        </p:txBody>
      </p:sp>
      <p:sp>
        <p:nvSpPr>
          <p:cNvPr id="6" name="Platshållare för sidfot 5">
            <a:extLst>
              <a:ext uri="{FF2B5EF4-FFF2-40B4-BE49-F238E27FC236}">
                <a16:creationId xmlns:a16="http://schemas.microsoft.com/office/drawing/2014/main" id="{550FFDF2-D867-4E53-8AAC-444DD30952FB}"/>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200" b="0" i="0" u="none" strike="noStrike" kern="1200" cap="none" spc="0" normalizeH="0" baseline="0" noProof="0" dirty="0">
              <a:ln>
                <a:noFill/>
              </a:ln>
              <a:solidFill>
                <a:prstClr val="black">
                  <a:tint val="75000"/>
                </a:prstClr>
              </a:solidFill>
              <a:effectLst/>
              <a:uLnTx/>
              <a:uFillTx/>
              <a:latin typeface="Arial"/>
              <a:ea typeface="+mn-ea"/>
              <a:cs typeface="+mn-cs"/>
            </a:endParaRPr>
          </a:p>
        </p:txBody>
      </p:sp>
      <p:sp>
        <p:nvSpPr>
          <p:cNvPr id="7" name="Platshållare för bildnummer 6">
            <a:extLst>
              <a:ext uri="{FF2B5EF4-FFF2-40B4-BE49-F238E27FC236}">
                <a16:creationId xmlns:a16="http://schemas.microsoft.com/office/drawing/2014/main" id="{96C34A88-0CA2-42B6-84DB-A048521252C5}"/>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465F0E0-B5C3-4CD1-92D9-1861807167C1}" type="slidenum">
              <a:rPr kumimoji="0" lang="sv-SE" sz="1200" b="0" i="0" u="none" strike="noStrike" kern="1200" cap="none" spc="0" normalizeH="0" baseline="0" noProof="0" smtClean="0">
                <a:ln>
                  <a:noFill/>
                </a:ln>
                <a:solidFill>
                  <a:prstClr val="black">
                    <a:tint val="75000"/>
                  </a:prstClr>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sv-SE" sz="1200" b="0" i="0" u="none" strike="noStrike" kern="1200" cap="none" spc="0" normalizeH="0" baseline="0" noProof="0" dirty="0">
              <a:ln>
                <a:noFill/>
              </a:ln>
              <a:solidFill>
                <a:prstClr val="black">
                  <a:tint val="75000"/>
                </a:prstClr>
              </a:solidFill>
              <a:effectLst/>
              <a:uLnTx/>
              <a:uFillTx/>
              <a:latin typeface="Arial"/>
              <a:ea typeface="+mn-ea"/>
              <a:cs typeface="+mn-cs"/>
            </a:endParaRPr>
          </a:p>
        </p:txBody>
      </p:sp>
      <p:sp>
        <p:nvSpPr>
          <p:cNvPr id="8" name="Platshållare för bild 8">
            <a:extLst>
              <a:ext uri="{FF2B5EF4-FFF2-40B4-BE49-F238E27FC236}">
                <a16:creationId xmlns:a16="http://schemas.microsoft.com/office/drawing/2014/main" id="{12619720-8989-44FC-8D94-278B920DBDB7}"/>
              </a:ext>
            </a:extLst>
          </p:cNvPr>
          <p:cNvSpPr>
            <a:spLocks noGrp="1"/>
          </p:cNvSpPr>
          <p:nvPr>
            <p:ph type="pic" sz="quarter" idx="14" hasCustomPrompt="1"/>
          </p:nvPr>
        </p:nvSpPr>
        <p:spPr>
          <a:xfrm>
            <a:off x="226344" y="4201201"/>
            <a:ext cx="5767200" cy="1936493"/>
          </a:xfrm>
          <a:solidFill>
            <a:schemeClr val="bg1">
              <a:lumMod val="75000"/>
            </a:schemeClr>
          </a:solidFill>
        </p:spPr>
        <p:txBody>
          <a:bodyPr lIns="360000" tIns="252000"/>
          <a:lstStyle>
            <a:lvl1pPr marL="0" indent="0" algn="ctr">
              <a:buFontTx/>
              <a:buNone/>
              <a:defRPr sz="1400"/>
            </a:lvl1pPr>
          </a:lstStyle>
          <a:p>
            <a:r>
              <a:rPr lang="sv-SE" dirty="0"/>
              <a:t>Klicka på ikonen för att infoga bild</a:t>
            </a:r>
          </a:p>
        </p:txBody>
      </p:sp>
      <p:sp>
        <p:nvSpPr>
          <p:cNvPr id="10" name="Platshållare för bild 8">
            <a:extLst>
              <a:ext uri="{FF2B5EF4-FFF2-40B4-BE49-F238E27FC236}">
                <a16:creationId xmlns:a16="http://schemas.microsoft.com/office/drawing/2014/main" id="{05DA0D78-FDE1-43D1-857B-4C0F0D0D1BFD}"/>
              </a:ext>
            </a:extLst>
          </p:cNvPr>
          <p:cNvSpPr>
            <a:spLocks noGrp="1"/>
          </p:cNvSpPr>
          <p:nvPr>
            <p:ph type="pic" sz="quarter" idx="15" hasCustomPrompt="1"/>
          </p:nvPr>
        </p:nvSpPr>
        <p:spPr>
          <a:xfrm>
            <a:off x="226344" y="2046288"/>
            <a:ext cx="5767200" cy="1936493"/>
          </a:xfrm>
          <a:solidFill>
            <a:schemeClr val="bg1">
              <a:lumMod val="75000"/>
            </a:schemeClr>
          </a:solidFill>
        </p:spPr>
        <p:txBody>
          <a:bodyPr lIns="360000" tIns="252000"/>
          <a:lstStyle>
            <a:lvl1pPr marL="0" marR="0" indent="0" algn="ctr" defTabSz="914400" rtl="0" eaLnBrk="1" fontAlgn="auto" latinLnBrk="0" hangingPunct="1">
              <a:lnSpc>
                <a:spcPct val="90000"/>
              </a:lnSpc>
              <a:spcBef>
                <a:spcPts val="1000"/>
              </a:spcBef>
              <a:spcAft>
                <a:spcPts val="0"/>
              </a:spcAft>
              <a:buClrTx/>
              <a:buSzTx/>
              <a:buFontTx/>
              <a:buNone/>
              <a:tabLst/>
              <a:defRPr sz="1400"/>
            </a:lvl1pPr>
          </a:lstStyle>
          <a:p>
            <a:pPr marL="0" marR="0" lvl="0" indent="0" algn="ctr" defTabSz="914400" rtl="0" eaLnBrk="1" fontAlgn="auto" latinLnBrk="0" hangingPunct="1">
              <a:lnSpc>
                <a:spcPct val="90000"/>
              </a:lnSpc>
              <a:spcBef>
                <a:spcPts val="1000"/>
              </a:spcBef>
              <a:spcAft>
                <a:spcPts val="0"/>
              </a:spcAft>
              <a:buClrTx/>
              <a:buSzTx/>
              <a:buFontTx/>
              <a:buNone/>
              <a:tabLst/>
              <a:defRPr/>
            </a:pPr>
            <a:r>
              <a:rPr lang="sv-SE" dirty="0"/>
              <a:t>Klicka på ikonen för att infoga bild</a:t>
            </a:r>
          </a:p>
          <a:p>
            <a:endParaRPr lang="sv-SE" dirty="0"/>
          </a:p>
        </p:txBody>
      </p:sp>
      <p:sp>
        <p:nvSpPr>
          <p:cNvPr id="11" name="Platshållare för bild 8">
            <a:extLst>
              <a:ext uri="{FF2B5EF4-FFF2-40B4-BE49-F238E27FC236}">
                <a16:creationId xmlns:a16="http://schemas.microsoft.com/office/drawing/2014/main" id="{ADAAEF65-35CB-4A38-B68B-3161FFC88383}"/>
              </a:ext>
            </a:extLst>
          </p:cNvPr>
          <p:cNvSpPr>
            <a:spLocks noGrp="1"/>
          </p:cNvSpPr>
          <p:nvPr>
            <p:ph type="pic" sz="quarter" idx="16" hasCustomPrompt="1"/>
          </p:nvPr>
        </p:nvSpPr>
        <p:spPr>
          <a:xfrm>
            <a:off x="6205575" y="4201199"/>
            <a:ext cx="5768115" cy="1936800"/>
          </a:xfrm>
          <a:solidFill>
            <a:schemeClr val="bg1">
              <a:lumMod val="75000"/>
            </a:schemeClr>
          </a:solidFill>
        </p:spPr>
        <p:txBody>
          <a:bodyPr lIns="360000" tIns="252000"/>
          <a:lstStyle>
            <a:lvl1pPr marL="0" marR="0" indent="0" algn="ctr" defTabSz="914400" rtl="0" eaLnBrk="1" fontAlgn="auto" latinLnBrk="0" hangingPunct="1">
              <a:lnSpc>
                <a:spcPct val="90000"/>
              </a:lnSpc>
              <a:spcBef>
                <a:spcPts val="1000"/>
              </a:spcBef>
              <a:spcAft>
                <a:spcPts val="0"/>
              </a:spcAft>
              <a:buClrTx/>
              <a:buSzTx/>
              <a:buFontTx/>
              <a:buNone/>
              <a:tabLst/>
              <a:defRPr sz="1400"/>
            </a:lvl1pPr>
          </a:lstStyle>
          <a:p>
            <a:pPr marL="0" marR="0" lvl="0" indent="0" algn="ctr" defTabSz="914400" rtl="0" eaLnBrk="1" fontAlgn="auto" latinLnBrk="0" hangingPunct="1">
              <a:lnSpc>
                <a:spcPct val="90000"/>
              </a:lnSpc>
              <a:spcBef>
                <a:spcPts val="1000"/>
              </a:spcBef>
              <a:spcAft>
                <a:spcPts val="0"/>
              </a:spcAft>
              <a:buClrTx/>
              <a:buSzTx/>
              <a:buFontTx/>
              <a:buNone/>
              <a:tabLst/>
              <a:defRPr/>
            </a:pPr>
            <a:r>
              <a:rPr lang="sv-SE" dirty="0"/>
              <a:t>Klicka på ikonen för att infoga bild</a:t>
            </a:r>
          </a:p>
          <a:p>
            <a:endParaRPr lang="sv-SE" dirty="0"/>
          </a:p>
        </p:txBody>
      </p:sp>
    </p:spTree>
    <p:extLst>
      <p:ext uri="{BB962C8B-B14F-4D97-AF65-F5344CB8AC3E}">
        <p14:creationId xmlns:p14="http://schemas.microsoft.com/office/powerpoint/2010/main" val="3637443950"/>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preserve="1">
  <p:cSld name="Rubrik Multi Text 3 Bilder">
    <p:spTree>
      <p:nvGrpSpPr>
        <p:cNvPr id="1" name=""/>
        <p:cNvGrpSpPr/>
        <p:nvPr/>
      </p:nvGrpSpPr>
      <p:grpSpPr>
        <a:xfrm>
          <a:off x="0" y="0"/>
          <a:ext cx="0" cy="0"/>
          <a:chOff x="0" y="0"/>
          <a:chExt cx="0" cy="0"/>
        </a:xfrm>
      </p:grpSpPr>
      <p:sp>
        <p:nvSpPr>
          <p:cNvPr id="10" name="Rektangel 9">
            <a:extLst>
              <a:ext uri="{FF2B5EF4-FFF2-40B4-BE49-F238E27FC236}">
                <a16:creationId xmlns:a16="http://schemas.microsoft.com/office/drawing/2014/main" id="{76E97F0B-D77F-4223-9634-8DA9CC21710F}"/>
              </a:ext>
            </a:extLst>
          </p:cNvPr>
          <p:cNvSpPr/>
          <p:nvPr/>
        </p:nvSpPr>
        <p:spPr>
          <a:xfrm>
            <a:off x="226342" y="2046288"/>
            <a:ext cx="5767200" cy="1936493"/>
          </a:xfrm>
          <a:prstGeom prst="rect">
            <a:avLst/>
          </a:prstGeom>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dirty="0">
              <a:ln>
                <a:noFill/>
              </a:ln>
              <a:solidFill>
                <a:prstClr val="white"/>
              </a:solidFill>
              <a:effectLst/>
              <a:uLnTx/>
              <a:uFillTx/>
              <a:latin typeface="Arial"/>
              <a:ea typeface="+mn-ea"/>
              <a:cs typeface="+mn-cs"/>
            </a:endParaRPr>
          </a:p>
        </p:txBody>
      </p:sp>
      <p:sp>
        <p:nvSpPr>
          <p:cNvPr id="9" name="Platshållare för bild 8">
            <a:extLst>
              <a:ext uri="{FF2B5EF4-FFF2-40B4-BE49-F238E27FC236}">
                <a16:creationId xmlns:a16="http://schemas.microsoft.com/office/drawing/2014/main" id="{4F2F6A57-7EA2-47DD-A2ED-D38487DF8B9A}"/>
              </a:ext>
            </a:extLst>
          </p:cNvPr>
          <p:cNvSpPr>
            <a:spLocks noGrp="1"/>
          </p:cNvSpPr>
          <p:nvPr>
            <p:ph type="pic" sz="quarter" idx="13" hasCustomPrompt="1"/>
          </p:nvPr>
        </p:nvSpPr>
        <p:spPr>
          <a:xfrm>
            <a:off x="6206489" y="2046078"/>
            <a:ext cx="5767200" cy="1928913"/>
          </a:xfrm>
          <a:solidFill>
            <a:schemeClr val="bg1">
              <a:lumMod val="75000"/>
            </a:schemeClr>
          </a:solidFill>
        </p:spPr>
        <p:txBody>
          <a:bodyPr lIns="360000" tIns="252000"/>
          <a:lstStyle>
            <a:lvl1pPr marL="0" marR="0" indent="0" algn="ctr" defTabSz="914400" rtl="0" eaLnBrk="1" fontAlgn="auto" latinLnBrk="0" hangingPunct="1">
              <a:lnSpc>
                <a:spcPct val="90000"/>
              </a:lnSpc>
              <a:spcBef>
                <a:spcPts val="1000"/>
              </a:spcBef>
              <a:spcAft>
                <a:spcPts val="0"/>
              </a:spcAft>
              <a:buClrTx/>
              <a:buSzTx/>
              <a:buFontTx/>
              <a:buNone/>
              <a:tabLst/>
              <a:defRPr sz="1400"/>
            </a:lvl1pPr>
          </a:lstStyle>
          <a:p>
            <a:pPr marL="0" marR="0" lvl="0" indent="0" algn="ctr" defTabSz="914400" rtl="0" eaLnBrk="1" fontAlgn="auto" latinLnBrk="0" hangingPunct="1">
              <a:lnSpc>
                <a:spcPct val="90000"/>
              </a:lnSpc>
              <a:spcBef>
                <a:spcPts val="1000"/>
              </a:spcBef>
              <a:spcAft>
                <a:spcPts val="0"/>
              </a:spcAft>
              <a:buClrTx/>
              <a:buSzTx/>
              <a:buFontTx/>
              <a:buNone/>
              <a:tabLst/>
              <a:defRPr/>
            </a:pPr>
            <a:r>
              <a:rPr lang="sv-SE" dirty="0"/>
              <a:t>Klicka på ikonen för att infoga bild</a:t>
            </a:r>
          </a:p>
          <a:p>
            <a:endParaRPr lang="sv-SE" dirty="0"/>
          </a:p>
        </p:txBody>
      </p:sp>
      <p:sp>
        <p:nvSpPr>
          <p:cNvPr id="2" name="Rubrik 1">
            <a:extLst>
              <a:ext uri="{FF2B5EF4-FFF2-40B4-BE49-F238E27FC236}">
                <a16:creationId xmlns:a16="http://schemas.microsoft.com/office/drawing/2014/main" id="{9F8FF724-E49B-4704-9C98-90B00DD5AF12}"/>
              </a:ext>
            </a:extLst>
          </p:cNvPr>
          <p:cNvSpPr>
            <a:spLocks noGrp="1"/>
          </p:cNvSpPr>
          <p:nvPr>
            <p:ph type="title" hasCustomPrompt="1"/>
          </p:nvPr>
        </p:nvSpPr>
        <p:spPr>
          <a:xfrm>
            <a:off x="479640" y="382479"/>
            <a:ext cx="5623962" cy="1606659"/>
          </a:xfrm>
        </p:spPr>
        <p:txBody>
          <a:bodyPr/>
          <a:lstStyle>
            <a:lvl1pPr>
              <a:defRPr/>
            </a:lvl1pPr>
          </a:lstStyle>
          <a:p>
            <a:r>
              <a:rPr lang="sv-SE" dirty="0"/>
              <a:t>Klicka här för rubrik</a:t>
            </a:r>
          </a:p>
        </p:txBody>
      </p:sp>
      <p:sp>
        <p:nvSpPr>
          <p:cNvPr id="5" name="Platshållare för datum 4">
            <a:extLst>
              <a:ext uri="{FF2B5EF4-FFF2-40B4-BE49-F238E27FC236}">
                <a16:creationId xmlns:a16="http://schemas.microsoft.com/office/drawing/2014/main" id="{3B336E3A-4F5D-4A20-8031-79061612051D}"/>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859EE8E-CD26-403D-91C2-FFD17757597F}" type="datetime1">
              <a:rPr kumimoji="0" lang="sv-SE" sz="1200" b="0" i="0" u="none" strike="noStrike" kern="1200" cap="none" spc="0" normalizeH="0" baseline="0" noProof="0" smtClean="0">
                <a:ln>
                  <a:noFill/>
                </a:ln>
                <a:solidFill>
                  <a:prstClr val="black">
                    <a:tint val="75000"/>
                  </a:prstClr>
                </a:solidFill>
                <a:effectLst/>
                <a:uLnTx/>
                <a:uFillTx/>
                <a:latin typeface="Arial"/>
                <a:ea typeface="+mn-ea"/>
                <a:cs typeface="+mn-cs"/>
              </a:rPr>
              <a:t>2022-11-09</a:t>
            </a:fld>
            <a:endParaRPr kumimoji="0" lang="sv-SE" sz="1200" b="0" i="0" u="none" strike="noStrike" kern="1200" cap="none" spc="0" normalizeH="0" baseline="0" noProof="0" dirty="0">
              <a:ln>
                <a:noFill/>
              </a:ln>
              <a:solidFill>
                <a:prstClr val="black">
                  <a:tint val="75000"/>
                </a:prstClr>
              </a:solidFill>
              <a:effectLst/>
              <a:uLnTx/>
              <a:uFillTx/>
              <a:latin typeface="Arial"/>
              <a:ea typeface="+mn-ea"/>
              <a:cs typeface="+mn-cs"/>
            </a:endParaRPr>
          </a:p>
        </p:txBody>
      </p:sp>
      <p:sp>
        <p:nvSpPr>
          <p:cNvPr id="6" name="Platshållare för sidfot 5">
            <a:extLst>
              <a:ext uri="{FF2B5EF4-FFF2-40B4-BE49-F238E27FC236}">
                <a16:creationId xmlns:a16="http://schemas.microsoft.com/office/drawing/2014/main" id="{550FFDF2-D867-4E53-8AAC-444DD30952FB}"/>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200" b="0" i="0" u="none" strike="noStrike" kern="1200" cap="none" spc="0" normalizeH="0" baseline="0" noProof="0" dirty="0">
              <a:ln>
                <a:noFill/>
              </a:ln>
              <a:solidFill>
                <a:prstClr val="black">
                  <a:tint val="75000"/>
                </a:prstClr>
              </a:solidFill>
              <a:effectLst/>
              <a:uLnTx/>
              <a:uFillTx/>
              <a:latin typeface="Arial"/>
              <a:ea typeface="+mn-ea"/>
              <a:cs typeface="+mn-cs"/>
            </a:endParaRPr>
          </a:p>
        </p:txBody>
      </p:sp>
      <p:sp>
        <p:nvSpPr>
          <p:cNvPr id="7" name="Platshållare för bildnummer 6">
            <a:extLst>
              <a:ext uri="{FF2B5EF4-FFF2-40B4-BE49-F238E27FC236}">
                <a16:creationId xmlns:a16="http://schemas.microsoft.com/office/drawing/2014/main" id="{96C34A88-0CA2-42B6-84DB-A048521252C5}"/>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465F0E0-B5C3-4CD1-92D9-1861807167C1}" type="slidenum">
              <a:rPr kumimoji="0" lang="sv-SE" sz="1200" b="0" i="0" u="none" strike="noStrike" kern="1200" cap="none" spc="0" normalizeH="0" baseline="0" noProof="0" smtClean="0">
                <a:ln>
                  <a:noFill/>
                </a:ln>
                <a:solidFill>
                  <a:prstClr val="black">
                    <a:tint val="75000"/>
                  </a:prstClr>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sv-SE" sz="1200" b="0" i="0" u="none" strike="noStrike" kern="1200" cap="none" spc="0" normalizeH="0" baseline="0" noProof="0" dirty="0">
              <a:ln>
                <a:noFill/>
              </a:ln>
              <a:solidFill>
                <a:prstClr val="black">
                  <a:tint val="75000"/>
                </a:prstClr>
              </a:solidFill>
              <a:effectLst/>
              <a:uLnTx/>
              <a:uFillTx/>
              <a:latin typeface="Arial"/>
              <a:ea typeface="+mn-ea"/>
              <a:cs typeface="+mn-cs"/>
            </a:endParaRPr>
          </a:p>
        </p:txBody>
      </p:sp>
      <p:sp>
        <p:nvSpPr>
          <p:cNvPr id="8" name="Platshållare för bild 8">
            <a:extLst>
              <a:ext uri="{FF2B5EF4-FFF2-40B4-BE49-F238E27FC236}">
                <a16:creationId xmlns:a16="http://schemas.microsoft.com/office/drawing/2014/main" id="{12619720-8989-44FC-8D94-278B920DBDB7}"/>
              </a:ext>
            </a:extLst>
          </p:cNvPr>
          <p:cNvSpPr>
            <a:spLocks noGrp="1"/>
          </p:cNvSpPr>
          <p:nvPr>
            <p:ph type="pic" sz="quarter" idx="14" hasCustomPrompt="1"/>
          </p:nvPr>
        </p:nvSpPr>
        <p:spPr>
          <a:xfrm>
            <a:off x="226344" y="4201201"/>
            <a:ext cx="5767200" cy="1936493"/>
          </a:xfrm>
          <a:solidFill>
            <a:schemeClr val="bg1">
              <a:lumMod val="75000"/>
            </a:schemeClr>
          </a:solidFill>
        </p:spPr>
        <p:txBody>
          <a:bodyPr lIns="360000" tIns="252000"/>
          <a:lstStyle>
            <a:lvl1pPr marL="0" marR="0" indent="0" algn="ctr" defTabSz="914400" rtl="0" eaLnBrk="1" fontAlgn="auto" latinLnBrk="0" hangingPunct="1">
              <a:lnSpc>
                <a:spcPct val="90000"/>
              </a:lnSpc>
              <a:spcBef>
                <a:spcPts val="1000"/>
              </a:spcBef>
              <a:spcAft>
                <a:spcPts val="0"/>
              </a:spcAft>
              <a:buClrTx/>
              <a:buSzTx/>
              <a:buFontTx/>
              <a:buNone/>
              <a:tabLst/>
              <a:defRPr sz="1400"/>
            </a:lvl1pPr>
          </a:lstStyle>
          <a:p>
            <a:pPr marL="0" marR="0" lvl="0" indent="0" algn="ctr" defTabSz="914400" rtl="0" eaLnBrk="1" fontAlgn="auto" latinLnBrk="0" hangingPunct="1">
              <a:lnSpc>
                <a:spcPct val="90000"/>
              </a:lnSpc>
              <a:spcBef>
                <a:spcPts val="1000"/>
              </a:spcBef>
              <a:spcAft>
                <a:spcPts val="0"/>
              </a:spcAft>
              <a:buClrTx/>
              <a:buSzTx/>
              <a:buFontTx/>
              <a:buNone/>
              <a:tabLst/>
              <a:defRPr/>
            </a:pPr>
            <a:r>
              <a:rPr lang="sv-SE" dirty="0"/>
              <a:t>Klicka på ikonen för att infoga bild</a:t>
            </a:r>
          </a:p>
          <a:p>
            <a:endParaRPr lang="sv-SE" dirty="0"/>
          </a:p>
        </p:txBody>
      </p:sp>
      <p:sp>
        <p:nvSpPr>
          <p:cNvPr id="11" name="Platshållare för bild 8">
            <a:extLst>
              <a:ext uri="{FF2B5EF4-FFF2-40B4-BE49-F238E27FC236}">
                <a16:creationId xmlns:a16="http://schemas.microsoft.com/office/drawing/2014/main" id="{ADAAEF65-35CB-4A38-B68B-3161FFC88383}"/>
              </a:ext>
            </a:extLst>
          </p:cNvPr>
          <p:cNvSpPr>
            <a:spLocks noGrp="1"/>
          </p:cNvSpPr>
          <p:nvPr>
            <p:ph type="pic" sz="quarter" idx="16" hasCustomPrompt="1"/>
          </p:nvPr>
        </p:nvSpPr>
        <p:spPr>
          <a:xfrm>
            <a:off x="6205575" y="4201199"/>
            <a:ext cx="5768115" cy="1936800"/>
          </a:xfrm>
          <a:solidFill>
            <a:schemeClr val="bg1">
              <a:lumMod val="75000"/>
            </a:schemeClr>
          </a:solidFill>
        </p:spPr>
        <p:txBody>
          <a:bodyPr lIns="360000" tIns="252000"/>
          <a:lstStyle>
            <a:lvl1pPr marL="0" marR="0" indent="0" algn="ctr" defTabSz="914400" rtl="0" eaLnBrk="1" fontAlgn="auto" latinLnBrk="0" hangingPunct="1">
              <a:lnSpc>
                <a:spcPct val="90000"/>
              </a:lnSpc>
              <a:spcBef>
                <a:spcPts val="1000"/>
              </a:spcBef>
              <a:spcAft>
                <a:spcPts val="0"/>
              </a:spcAft>
              <a:buClrTx/>
              <a:buSzTx/>
              <a:buFontTx/>
              <a:buNone/>
              <a:tabLst/>
              <a:defRPr sz="1400"/>
            </a:lvl1pPr>
          </a:lstStyle>
          <a:p>
            <a:pPr marL="0" marR="0" lvl="0" indent="0" algn="ctr" defTabSz="914400" rtl="0" eaLnBrk="1" fontAlgn="auto" latinLnBrk="0" hangingPunct="1">
              <a:lnSpc>
                <a:spcPct val="90000"/>
              </a:lnSpc>
              <a:spcBef>
                <a:spcPts val="1000"/>
              </a:spcBef>
              <a:spcAft>
                <a:spcPts val="0"/>
              </a:spcAft>
              <a:buClrTx/>
              <a:buSzTx/>
              <a:buFontTx/>
              <a:buNone/>
              <a:tabLst/>
              <a:defRPr/>
            </a:pPr>
            <a:r>
              <a:rPr lang="sv-SE" dirty="0"/>
              <a:t>Klicka på ikonen för att infoga bild</a:t>
            </a:r>
          </a:p>
          <a:p>
            <a:endParaRPr lang="sv-SE" dirty="0"/>
          </a:p>
        </p:txBody>
      </p:sp>
      <p:sp>
        <p:nvSpPr>
          <p:cNvPr id="4" name="Platshållare för innehåll 3">
            <a:extLst>
              <a:ext uri="{FF2B5EF4-FFF2-40B4-BE49-F238E27FC236}">
                <a16:creationId xmlns:a16="http://schemas.microsoft.com/office/drawing/2014/main" id="{EC783270-78FB-44DE-B3CF-214AF6E7CB47}"/>
              </a:ext>
            </a:extLst>
          </p:cNvPr>
          <p:cNvSpPr>
            <a:spLocks noGrp="1"/>
          </p:cNvSpPr>
          <p:nvPr>
            <p:ph sz="quarter" idx="17"/>
          </p:nvPr>
        </p:nvSpPr>
        <p:spPr>
          <a:xfrm>
            <a:off x="226343" y="2046288"/>
            <a:ext cx="5767200" cy="1936493"/>
          </a:xfrm>
          <a:noFill/>
        </p:spPr>
        <p:txBody>
          <a:bodyPr lIns="216000" tIns="180000"/>
          <a:lstStyle>
            <a:lvl1pPr marL="0" indent="0">
              <a:buFontTx/>
              <a:buNone/>
              <a:defRPr sz="2000">
                <a:solidFill>
                  <a:schemeClr val="bg1"/>
                </a:solidFill>
              </a:defRPr>
            </a:lvl1pPr>
            <a:lvl2pPr marL="457200" indent="0">
              <a:buFontTx/>
              <a:buNone/>
              <a:defRPr>
                <a:solidFill>
                  <a:schemeClr val="bg1"/>
                </a:solidFill>
              </a:defRPr>
            </a:lvl2pPr>
            <a:lvl3pPr marL="914400" indent="0">
              <a:buFontTx/>
              <a:buNone/>
              <a:defRPr>
                <a:solidFill>
                  <a:schemeClr val="bg1"/>
                </a:solidFill>
              </a:defRPr>
            </a:lvl3pPr>
            <a:lvl4pPr marL="1371600" indent="0">
              <a:buFontTx/>
              <a:buNone/>
              <a:defRPr>
                <a:solidFill>
                  <a:schemeClr val="bg1"/>
                </a:solidFill>
              </a:defRPr>
            </a:lvl4pPr>
            <a:lvl5pPr marL="1828800" indent="0">
              <a:buFontTx/>
              <a:buNone/>
              <a:defRPr>
                <a:solidFill>
                  <a:schemeClr val="bg1"/>
                </a:solidFill>
              </a:defRPr>
            </a:lvl5pPr>
          </a:lstStyle>
          <a:p>
            <a:pPr lvl="0"/>
            <a:r>
              <a:rPr lang="sv-SE"/>
              <a:t>Redigera format för bakgrundstext</a:t>
            </a:r>
          </a:p>
        </p:txBody>
      </p:sp>
    </p:spTree>
    <p:extLst>
      <p:ext uri="{BB962C8B-B14F-4D97-AF65-F5344CB8AC3E}">
        <p14:creationId xmlns:p14="http://schemas.microsoft.com/office/powerpoint/2010/main" val="4176493116"/>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preserve="1">
  <p:cSld name="Rubrik 5 Bilder">
    <p:spTree>
      <p:nvGrpSpPr>
        <p:cNvPr id="1" name=""/>
        <p:cNvGrpSpPr/>
        <p:nvPr/>
      </p:nvGrpSpPr>
      <p:grpSpPr>
        <a:xfrm>
          <a:off x="0" y="0"/>
          <a:ext cx="0" cy="0"/>
          <a:chOff x="0" y="0"/>
          <a:chExt cx="0" cy="0"/>
        </a:xfrm>
      </p:grpSpPr>
      <p:sp>
        <p:nvSpPr>
          <p:cNvPr id="9" name="Platshållare för bild 8">
            <a:extLst>
              <a:ext uri="{FF2B5EF4-FFF2-40B4-BE49-F238E27FC236}">
                <a16:creationId xmlns:a16="http://schemas.microsoft.com/office/drawing/2014/main" id="{4F2F6A57-7EA2-47DD-A2ED-D38487DF8B9A}"/>
              </a:ext>
            </a:extLst>
          </p:cNvPr>
          <p:cNvSpPr>
            <a:spLocks noGrp="1"/>
          </p:cNvSpPr>
          <p:nvPr>
            <p:ph type="pic" sz="quarter" idx="13" hasCustomPrompt="1"/>
          </p:nvPr>
        </p:nvSpPr>
        <p:spPr>
          <a:xfrm>
            <a:off x="4203658" y="2047462"/>
            <a:ext cx="3776400" cy="1936800"/>
          </a:xfrm>
          <a:solidFill>
            <a:schemeClr val="bg1">
              <a:lumMod val="75000"/>
            </a:schemeClr>
          </a:solidFill>
        </p:spPr>
        <p:txBody>
          <a:bodyPr lIns="360000" tIns="252000"/>
          <a:lstStyle>
            <a:lvl1pPr marL="0" marR="0" indent="0" algn="ctr" defTabSz="914400" rtl="0" eaLnBrk="1" fontAlgn="auto" latinLnBrk="0" hangingPunct="1">
              <a:lnSpc>
                <a:spcPct val="90000"/>
              </a:lnSpc>
              <a:spcBef>
                <a:spcPts val="1000"/>
              </a:spcBef>
              <a:spcAft>
                <a:spcPts val="0"/>
              </a:spcAft>
              <a:buClrTx/>
              <a:buSzTx/>
              <a:buFontTx/>
              <a:buNone/>
              <a:tabLst/>
              <a:defRPr sz="1400"/>
            </a:lvl1pPr>
          </a:lstStyle>
          <a:p>
            <a:pPr marL="0" marR="0" lvl="0" indent="0" algn="ctr" defTabSz="914400" rtl="0" eaLnBrk="1" fontAlgn="auto" latinLnBrk="0" hangingPunct="1">
              <a:lnSpc>
                <a:spcPct val="90000"/>
              </a:lnSpc>
              <a:spcBef>
                <a:spcPts val="1000"/>
              </a:spcBef>
              <a:spcAft>
                <a:spcPts val="0"/>
              </a:spcAft>
              <a:buClrTx/>
              <a:buSzTx/>
              <a:buFontTx/>
              <a:buNone/>
              <a:tabLst/>
              <a:defRPr/>
            </a:pPr>
            <a:r>
              <a:rPr lang="sv-SE" dirty="0"/>
              <a:t>Klicka på ikonen för att infoga bild</a:t>
            </a:r>
          </a:p>
          <a:p>
            <a:endParaRPr lang="sv-SE" dirty="0"/>
          </a:p>
        </p:txBody>
      </p:sp>
      <p:sp>
        <p:nvSpPr>
          <p:cNvPr id="2" name="Rubrik 1">
            <a:extLst>
              <a:ext uri="{FF2B5EF4-FFF2-40B4-BE49-F238E27FC236}">
                <a16:creationId xmlns:a16="http://schemas.microsoft.com/office/drawing/2014/main" id="{9F8FF724-E49B-4704-9C98-90B00DD5AF12}"/>
              </a:ext>
            </a:extLst>
          </p:cNvPr>
          <p:cNvSpPr>
            <a:spLocks noGrp="1"/>
          </p:cNvSpPr>
          <p:nvPr>
            <p:ph type="title" hasCustomPrompt="1"/>
          </p:nvPr>
        </p:nvSpPr>
        <p:spPr>
          <a:xfrm>
            <a:off x="479640" y="382479"/>
            <a:ext cx="5623962" cy="1606659"/>
          </a:xfrm>
        </p:spPr>
        <p:txBody>
          <a:bodyPr/>
          <a:lstStyle>
            <a:lvl1pPr>
              <a:defRPr/>
            </a:lvl1pPr>
          </a:lstStyle>
          <a:p>
            <a:r>
              <a:rPr lang="sv-SE" dirty="0"/>
              <a:t>Klicka här för rubrik</a:t>
            </a:r>
          </a:p>
        </p:txBody>
      </p:sp>
      <p:sp>
        <p:nvSpPr>
          <p:cNvPr id="5" name="Platshållare för datum 4">
            <a:extLst>
              <a:ext uri="{FF2B5EF4-FFF2-40B4-BE49-F238E27FC236}">
                <a16:creationId xmlns:a16="http://schemas.microsoft.com/office/drawing/2014/main" id="{3B336E3A-4F5D-4A20-8031-79061612051D}"/>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9CBE502-8B23-44DB-82D3-F80228337DB2}" type="datetime1">
              <a:rPr kumimoji="0" lang="sv-SE" sz="1200" b="0" i="0" u="none" strike="noStrike" kern="1200" cap="none" spc="0" normalizeH="0" baseline="0" noProof="0" smtClean="0">
                <a:ln>
                  <a:noFill/>
                </a:ln>
                <a:solidFill>
                  <a:prstClr val="black">
                    <a:tint val="75000"/>
                  </a:prstClr>
                </a:solidFill>
                <a:effectLst/>
                <a:uLnTx/>
                <a:uFillTx/>
                <a:latin typeface="Arial"/>
                <a:ea typeface="+mn-ea"/>
                <a:cs typeface="+mn-cs"/>
              </a:rPr>
              <a:t>2022-11-09</a:t>
            </a:fld>
            <a:endParaRPr kumimoji="0" lang="sv-SE" sz="1200" b="0" i="0" u="none" strike="noStrike" kern="1200" cap="none" spc="0" normalizeH="0" baseline="0" noProof="0" dirty="0">
              <a:ln>
                <a:noFill/>
              </a:ln>
              <a:solidFill>
                <a:prstClr val="black">
                  <a:tint val="75000"/>
                </a:prstClr>
              </a:solidFill>
              <a:effectLst/>
              <a:uLnTx/>
              <a:uFillTx/>
              <a:latin typeface="Arial"/>
              <a:ea typeface="+mn-ea"/>
              <a:cs typeface="+mn-cs"/>
            </a:endParaRPr>
          </a:p>
        </p:txBody>
      </p:sp>
      <p:sp>
        <p:nvSpPr>
          <p:cNvPr id="6" name="Platshållare för sidfot 5">
            <a:extLst>
              <a:ext uri="{FF2B5EF4-FFF2-40B4-BE49-F238E27FC236}">
                <a16:creationId xmlns:a16="http://schemas.microsoft.com/office/drawing/2014/main" id="{550FFDF2-D867-4E53-8AAC-444DD30952FB}"/>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200" b="0" i="0" u="none" strike="noStrike" kern="1200" cap="none" spc="0" normalizeH="0" baseline="0" noProof="0" dirty="0">
              <a:ln>
                <a:noFill/>
              </a:ln>
              <a:solidFill>
                <a:prstClr val="black">
                  <a:tint val="75000"/>
                </a:prstClr>
              </a:solidFill>
              <a:effectLst/>
              <a:uLnTx/>
              <a:uFillTx/>
              <a:latin typeface="Arial"/>
              <a:ea typeface="+mn-ea"/>
              <a:cs typeface="+mn-cs"/>
            </a:endParaRPr>
          </a:p>
        </p:txBody>
      </p:sp>
      <p:sp>
        <p:nvSpPr>
          <p:cNvPr id="7" name="Platshållare för bildnummer 6">
            <a:extLst>
              <a:ext uri="{FF2B5EF4-FFF2-40B4-BE49-F238E27FC236}">
                <a16:creationId xmlns:a16="http://schemas.microsoft.com/office/drawing/2014/main" id="{96C34A88-0CA2-42B6-84DB-A048521252C5}"/>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465F0E0-B5C3-4CD1-92D9-1861807167C1}" type="slidenum">
              <a:rPr kumimoji="0" lang="sv-SE" sz="1200" b="0" i="0" u="none" strike="noStrike" kern="1200" cap="none" spc="0" normalizeH="0" baseline="0" noProof="0" smtClean="0">
                <a:ln>
                  <a:noFill/>
                </a:ln>
                <a:solidFill>
                  <a:prstClr val="black">
                    <a:tint val="75000"/>
                  </a:prstClr>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sv-SE" sz="1200" b="0" i="0" u="none" strike="noStrike" kern="1200" cap="none" spc="0" normalizeH="0" baseline="0" noProof="0" dirty="0">
              <a:ln>
                <a:noFill/>
              </a:ln>
              <a:solidFill>
                <a:prstClr val="black">
                  <a:tint val="75000"/>
                </a:prstClr>
              </a:solidFill>
              <a:effectLst/>
              <a:uLnTx/>
              <a:uFillTx/>
              <a:latin typeface="Arial"/>
              <a:ea typeface="+mn-ea"/>
              <a:cs typeface="+mn-cs"/>
            </a:endParaRPr>
          </a:p>
        </p:txBody>
      </p:sp>
      <p:sp>
        <p:nvSpPr>
          <p:cNvPr id="8" name="Platshållare för bild 8">
            <a:extLst>
              <a:ext uri="{FF2B5EF4-FFF2-40B4-BE49-F238E27FC236}">
                <a16:creationId xmlns:a16="http://schemas.microsoft.com/office/drawing/2014/main" id="{12619720-8989-44FC-8D94-278B920DBDB7}"/>
              </a:ext>
            </a:extLst>
          </p:cNvPr>
          <p:cNvSpPr>
            <a:spLocks noGrp="1"/>
          </p:cNvSpPr>
          <p:nvPr>
            <p:ph type="pic" sz="quarter" idx="14" hasCustomPrompt="1"/>
          </p:nvPr>
        </p:nvSpPr>
        <p:spPr>
          <a:xfrm>
            <a:off x="216000" y="4201199"/>
            <a:ext cx="3776400" cy="1936800"/>
          </a:xfrm>
          <a:solidFill>
            <a:schemeClr val="bg1">
              <a:lumMod val="75000"/>
            </a:schemeClr>
          </a:solidFill>
        </p:spPr>
        <p:txBody>
          <a:bodyPr lIns="360000" tIns="252000"/>
          <a:lstStyle>
            <a:lvl1pPr marL="0" marR="0" indent="0" algn="ctr" defTabSz="914400" rtl="0" eaLnBrk="1" fontAlgn="auto" latinLnBrk="0" hangingPunct="1">
              <a:lnSpc>
                <a:spcPct val="90000"/>
              </a:lnSpc>
              <a:spcBef>
                <a:spcPts val="1000"/>
              </a:spcBef>
              <a:spcAft>
                <a:spcPts val="0"/>
              </a:spcAft>
              <a:buClrTx/>
              <a:buSzTx/>
              <a:buFontTx/>
              <a:buNone/>
              <a:tabLst/>
              <a:defRPr sz="1400"/>
            </a:lvl1pPr>
          </a:lstStyle>
          <a:p>
            <a:pPr marL="0" marR="0" lvl="0" indent="0" algn="ctr" defTabSz="914400" rtl="0" eaLnBrk="1" fontAlgn="auto" latinLnBrk="0" hangingPunct="1">
              <a:lnSpc>
                <a:spcPct val="90000"/>
              </a:lnSpc>
              <a:spcBef>
                <a:spcPts val="1000"/>
              </a:spcBef>
              <a:spcAft>
                <a:spcPts val="0"/>
              </a:spcAft>
              <a:buClrTx/>
              <a:buSzTx/>
              <a:buFontTx/>
              <a:buNone/>
              <a:tabLst/>
              <a:defRPr/>
            </a:pPr>
            <a:r>
              <a:rPr lang="sv-SE" dirty="0"/>
              <a:t>Klicka på ikonen för att infoga bild</a:t>
            </a:r>
          </a:p>
          <a:p>
            <a:endParaRPr lang="sv-SE" dirty="0"/>
          </a:p>
        </p:txBody>
      </p:sp>
      <p:sp>
        <p:nvSpPr>
          <p:cNvPr id="10" name="Platshållare för bild 8">
            <a:extLst>
              <a:ext uri="{FF2B5EF4-FFF2-40B4-BE49-F238E27FC236}">
                <a16:creationId xmlns:a16="http://schemas.microsoft.com/office/drawing/2014/main" id="{05DA0D78-FDE1-43D1-857B-4C0F0D0D1BFD}"/>
              </a:ext>
            </a:extLst>
          </p:cNvPr>
          <p:cNvSpPr>
            <a:spLocks noGrp="1"/>
          </p:cNvSpPr>
          <p:nvPr>
            <p:ph type="pic" sz="quarter" idx="15" hasCustomPrompt="1"/>
          </p:nvPr>
        </p:nvSpPr>
        <p:spPr>
          <a:xfrm>
            <a:off x="216000" y="2047462"/>
            <a:ext cx="3776400" cy="1936800"/>
          </a:xfrm>
          <a:solidFill>
            <a:schemeClr val="bg1">
              <a:lumMod val="75000"/>
            </a:schemeClr>
          </a:solidFill>
        </p:spPr>
        <p:txBody>
          <a:bodyPr lIns="360000" tIns="252000"/>
          <a:lstStyle>
            <a:lvl1pPr marL="0" marR="0" indent="0" algn="ctr" defTabSz="914400" rtl="0" eaLnBrk="1" fontAlgn="auto" latinLnBrk="0" hangingPunct="1">
              <a:lnSpc>
                <a:spcPct val="90000"/>
              </a:lnSpc>
              <a:spcBef>
                <a:spcPts val="1000"/>
              </a:spcBef>
              <a:spcAft>
                <a:spcPts val="0"/>
              </a:spcAft>
              <a:buClrTx/>
              <a:buSzTx/>
              <a:buFontTx/>
              <a:buNone/>
              <a:tabLst/>
              <a:defRPr sz="1400"/>
            </a:lvl1pPr>
          </a:lstStyle>
          <a:p>
            <a:pPr marL="0" marR="0" lvl="0" indent="0" algn="ctr" defTabSz="914400" rtl="0" eaLnBrk="1" fontAlgn="auto" latinLnBrk="0" hangingPunct="1">
              <a:lnSpc>
                <a:spcPct val="90000"/>
              </a:lnSpc>
              <a:spcBef>
                <a:spcPts val="1000"/>
              </a:spcBef>
              <a:spcAft>
                <a:spcPts val="0"/>
              </a:spcAft>
              <a:buClrTx/>
              <a:buSzTx/>
              <a:buFontTx/>
              <a:buNone/>
              <a:tabLst/>
              <a:defRPr/>
            </a:pPr>
            <a:r>
              <a:rPr lang="sv-SE" dirty="0"/>
              <a:t>Klicka på ikonen för att infoga bild</a:t>
            </a:r>
          </a:p>
          <a:p>
            <a:endParaRPr lang="sv-SE" dirty="0"/>
          </a:p>
        </p:txBody>
      </p:sp>
      <p:sp>
        <p:nvSpPr>
          <p:cNvPr id="11" name="Platshållare för bild 8">
            <a:extLst>
              <a:ext uri="{FF2B5EF4-FFF2-40B4-BE49-F238E27FC236}">
                <a16:creationId xmlns:a16="http://schemas.microsoft.com/office/drawing/2014/main" id="{ADAAEF65-35CB-4A38-B68B-3161FFC88383}"/>
              </a:ext>
            </a:extLst>
          </p:cNvPr>
          <p:cNvSpPr>
            <a:spLocks noGrp="1"/>
          </p:cNvSpPr>
          <p:nvPr>
            <p:ph type="pic" sz="quarter" idx="16" hasCustomPrompt="1"/>
          </p:nvPr>
        </p:nvSpPr>
        <p:spPr>
          <a:xfrm>
            <a:off x="4203658" y="4201200"/>
            <a:ext cx="3776400" cy="1936800"/>
          </a:xfrm>
          <a:solidFill>
            <a:schemeClr val="bg1">
              <a:lumMod val="75000"/>
            </a:schemeClr>
          </a:solidFill>
        </p:spPr>
        <p:txBody>
          <a:bodyPr lIns="360000" tIns="252000"/>
          <a:lstStyle>
            <a:lvl1pPr marL="0" marR="0" indent="0" algn="ctr" defTabSz="914400" rtl="0" eaLnBrk="1" fontAlgn="auto" latinLnBrk="0" hangingPunct="1">
              <a:lnSpc>
                <a:spcPct val="90000"/>
              </a:lnSpc>
              <a:spcBef>
                <a:spcPts val="1000"/>
              </a:spcBef>
              <a:spcAft>
                <a:spcPts val="0"/>
              </a:spcAft>
              <a:buClrTx/>
              <a:buSzTx/>
              <a:buFontTx/>
              <a:buNone/>
              <a:tabLst/>
              <a:defRPr sz="1400"/>
            </a:lvl1pPr>
          </a:lstStyle>
          <a:p>
            <a:pPr marL="0" marR="0" lvl="0" indent="0" algn="ctr" defTabSz="914400" rtl="0" eaLnBrk="1" fontAlgn="auto" latinLnBrk="0" hangingPunct="1">
              <a:lnSpc>
                <a:spcPct val="90000"/>
              </a:lnSpc>
              <a:spcBef>
                <a:spcPts val="1000"/>
              </a:spcBef>
              <a:spcAft>
                <a:spcPts val="0"/>
              </a:spcAft>
              <a:buClrTx/>
              <a:buSzTx/>
              <a:buFontTx/>
              <a:buNone/>
              <a:tabLst/>
              <a:defRPr/>
            </a:pPr>
            <a:r>
              <a:rPr lang="sv-SE" dirty="0"/>
              <a:t>Klicka på ikonen för att infoga bild</a:t>
            </a:r>
          </a:p>
          <a:p>
            <a:endParaRPr lang="sv-SE" dirty="0"/>
          </a:p>
        </p:txBody>
      </p:sp>
      <p:sp>
        <p:nvSpPr>
          <p:cNvPr id="12" name="Platshållare för bild 8">
            <a:extLst>
              <a:ext uri="{FF2B5EF4-FFF2-40B4-BE49-F238E27FC236}">
                <a16:creationId xmlns:a16="http://schemas.microsoft.com/office/drawing/2014/main" id="{1AC07A39-93C8-43CF-BC73-BD58CDA1D02C}"/>
              </a:ext>
            </a:extLst>
          </p:cNvPr>
          <p:cNvSpPr>
            <a:spLocks noGrp="1"/>
          </p:cNvSpPr>
          <p:nvPr>
            <p:ph type="pic" sz="quarter" idx="17" hasCustomPrompt="1"/>
          </p:nvPr>
        </p:nvSpPr>
        <p:spPr>
          <a:xfrm>
            <a:off x="8201323" y="2046078"/>
            <a:ext cx="3776401" cy="4090121"/>
          </a:xfrm>
          <a:solidFill>
            <a:schemeClr val="bg1">
              <a:lumMod val="75000"/>
            </a:schemeClr>
          </a:solidFill>
        </p:spPr>
        <p:txBody>
          <a:bodyPr lIns="360000" tIns="252000"/>
          <a:lstStyle>
            <a:lvl1pPr marL="0" marR="0" indent="0" algn="ctr" defTabSz="914400" rtl="0" eaLnBrk="1" fontAlgn="auto" latinLnBrk="0" hangingPunct="1">
              <a:lnSpc>
                <a:spcPct val="90000"/>
              </a:lnSpc>
              <a:spcBef>
                <a:spcPts val="1000"/>
              </a:spcBef>
              <a:spcAft>
                <a:spcPts val="0"/>
              </a:spcAft>
              <a:buClrTx/>
              <a:buSzTx/>
              <a:buFontTx/>
              <a:buNone/>
              <a:tabLst/>
              <a:defRPr sz="1400"/>
            </a:lvl1pPr>
          </a:lstStyle>
          <a:p>
            <a:pPr marL="0" marR="0" lvl="0" indent="0" algn="ctr" defTabSz="914400" rtl="0" eaLnBrk="1" fontAlgn="auto" latinLnBrk="0" hangingPunct="1">
              <a:lnSpc>
                <a:spcPct val="90000"/>
              </a:lnSpc>
              <a:spcBef>
                <a:spcPts val="1000"/>
              </a:spcBef>
              <a:spcAft>
                <a:spcPts val="0"/>
              </a:spcAft>
              <a:buClrTx/>
              <a:buSzTx/>
              <a:buFontTx/>
              <a:buNone/>
              <a:tabLst/>
              <a:defRPr/>
            </a:pPr>
            <a:r>
              <a:rPr lang="sv-SE" dirty="0"/>
              <a:t>Klicka på ikonen för att infoga bild</a:t>
            </a:r>
          </a:p>
          <a:p>
            <a:endParaRPr lang="sv-SE" dirty="0"/>
          </a:p>
        </p:txBody>
      </p:sp>
    </p:spTree>
    <p:extLst>
      <p:ext uri="{BB962C8B-B14F-4D97-AF65-F5344CB8AC3E}">
        <p14:creationId xmlns:p14="http://schemas.microsoft.com/office/powerpoint/2010/main" val="3158541246"/>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preserve="1">
  <p:cSld name="Rubrik 5 Bilder Multi Text">
    <p:spTree>
      <p:nvGrpSpPr>
        <p:cNvPr id="1" name=""/>
        <p:cNvGrpSpPr/>
        <p:nvPr/>
      </p:nvGrpSpPr>
      <p:grpSpPr>
        <a:xfrm>
          <a:off x="0" y="0"/>
          <a:ext cx="0" cy="0"/>
          <a:chOff x="0" y="0"/>
          <a:chExt cx="0" cy="0"/>
        </a:xfrm>
      </p:grpSpPr>
      <p:sp>
        <p:nvSpPr>
          <p:cNvPr id="12" name="Rektangel 11">
            <a:extLst>
              <a:ext uri="{FF2B5EF4-FFF2-40B4-BE49-F238E27FC236}">
                <a16:creationId xmlns:a16="http://schemas.microsoft.com/office/drawing/2014/main" id="{C5D78484-3B5F-465D-B725-D3BE6D9CC8E9}"/>
              </a:ext>
            </a:extLst>
          </p:cNvPr>
          <p:cNvSpPr/>
          <p:nvPr/>
        </p:nvSpPr>
        <p:spPr>
          <a:xfrm>
            <a:off x="8201323" y="2046078"/>
            <a:ext cx="3776401" cy="4090121"/>
          </a:xfrm>
          <a:prstGeom prst="rect">
            <a:avLst/>
          </a:prstGeom>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dirty="0">
              <a:ln>
                <a:noFill/>
              </a:ln>
              <a:solidFill>
                <a:prstClr val="white"/>
              </a:solidFill>
              <a:effectLst/>
              <a:uLnTx/>
              <a:uFillTx/>
              <a:latin typeface="Arial"/>
              <a:ea typeface="+mn-ea"/>
              <a:cs typeface="+mn-cs"/>
            </a:endParaRPr>
          </a:p>
        </p:txBody>
      </p:sp>
      <p:sp>
        <p:nvSpPr>
          <p:cNvPr id="9" name="Platshållare för bild 8">
            <a:extLst>
              <a:ext uri="{FF2B5EF4-FFF2-40B4-BE49-F238E27FC236}">
                <a16:creationId xmlns:a16="http://schemas.microsoft.com/office/drawing/2014/main" id="{4F2F6A57-7EA2-47DD-A2ED-D38487DF8B9A}"/>
              </a:ext>
            </a:extLst>
          </p:cNvPr>
          <p:cNvSpPr>
            <a:spLocks noGrp="1"/>
          </p:cNvSpPr>
          <p:nvPr>
            <p:ph type="pic" sz="quarter" idx="13" hasCustomPrompt="1"/>
          </p:nvPr>
        </p:nvSpPr>
        <p:spPr>
          <a:xfrm>
            <a:off x="4203658" y="2047462"/>
            <a:ext cx="3776400" cy="1936800"/>
          </a:xfrm>
          <a:solidFill>
            <a:schemeClr val="bg1">
              <a:lumMod val="75000"/>
            </a:schemeClr>
          </a:solidFill>
        </p:spPr>
        <p:txBody>
          <a:bodyPr lIns="360000" tIns="252000"/>
          <a:lstStyle>
            <a:lvl1pPr marL="0" marR="0" indent="0" algn="ctr" defTabSz="914400" rtl="0" eaLnBrk="1" fontAlgn="auto" latinLnBrk="0" hangingPunct="1">
              <a:lnSpc>
                <a:spcPct val="90000"/>
              </a:lnSpc>
              <a:spcBef>
                <a:spcPts val="1000"/>
              </a:spcBef>
              <a:spcAft>
                <a:spcPts val="0"/>
              </a:spcAft>
              <a:buClrTx/>
              <a:buSzTx/>
              <a:buFontTx/>
              <a:buNone/>
              <a:tabLst/>
              <a:defRPr sz="1400"/>
            </a:lvl1pPr>
          </a:lstStyle>
          <a:p>
            <a:pPr marL="0" marR="0" lvl="0" indent="0" algn="ctr" defTabSz="914400" rtl="0" eaLnBrk="1" fontAlgn="auto" latinLnBrk="0" hangingPunct="1">
              <a:lnSpc>
                <a:spcPct val="90000"/>
              </a:lnSpc>
              <a:spcBef>
                <a:spcPts val="1000"/>
              </a:spcBef>
              <a:spcAft>
                <a:spcPts val="0"/>
              </a:spcAft>
              <a:buClrTx/>
              <a:buSzTx/>
              <a:buFontTx/>
              <a:buNone/>
              <a:tabLst/>
              <a:defRPr/>
            </a:pPr>
            <a:r>
              <a:rPr lang="sv-SE" dirty="0"/>
              <a:t>Klicka på ikonen för att infoga bild</a:t>
            </a:r>
          </a:p>
          <a:p>
            <a:endParaRPr lang="sv-SE" dirty="0"/>
          </a:p>
        </p:txBody>
      </p:sp>
      <p:sp>
        <p:nvSpPr>
          <p:cNvPr id="2" name="Rubrik 1">
            <a:extLst>
              <a:ext uri="{FF2B5EF4-FFF2-40B4-BE49-F238E27FC236}">
                <a16:creationId xmlns:a16="http://schemas.microsoft.com/office/drawing/2014/main" id="{9F8FF724-E49B-4704-9C98-90B00DD5AF12}"/>
              </a:ext>
            </a:extLst>
          </p:cNvPr>
          <p:cNvSpPr>
            <a:spLocks noGrp="1"/>
          </p:cNvSpPr>
          <p:nvPr>
            <p:ph type="title" hasCustomPrompt="1"/>
          </p:nvPr>
        </p:nvSpPr>
        <p:spPr>
          <a:xfrm>
            <a:off x="479640" y="382479"/>
            <a:ext cx="5623962" cy="1606659"/>
          </a:xfrm>
        </p:spPr>
        <p:txBody>
          <a:bodyPr/>
          <a:lstStyle>
            <a:lvl1pPr>
              <a:defRPr/>
            </a:lvl1pPr>
          </a:lstStyle>
          <a:p>
            <a:r>
              <a:rPr lang="sv-SE" dirty="0"/>
              <a:t>Klicka här för rubrik</a:t>
            </a:r>
          </a:p>
        </p:txBody>
      </p:sp>
      <p:sp>
        <p:nvSpPr>
          <p:cNvPr id="5" name="Platshållare för datum 4">
            <a:extLst>
              <a:ext uri="{FF2B5EF4-FFF2-40B4-BE49-F238E27FC236}">
                <a16:creationId xmlns:a16="http://schemas.microsoft.com/office/drawing/2014/main" id="{3B336E3A-4F5D-4A20-8031-79061612051D}"/>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5D74BC4-1ACA-47B2-A985-0F11A325C5D0}" type="datetime1">
              <a:rPr kumimoji="0" lang="sv-SE" sz="1200" b="0" i="0" u="none" strike="noStrike" kern="1200" cap="none" spc="0" normalizeH="0" baseline="0" noProof="0" smtClean="0">
                <a:ln>
                  <a:noFill/>
                </a:ln>
                <a:solidFill>
                  <a:prstClr val="black">
                    <a:tint val="75000"/>
                  </a:prstClr>
                </a:solidFill>
                <a:effectLst/>
                <a:uLnTx/>
                <a:uFillTx/>
                <a:latin typeface="Arial"/>
                <a:ea typeface="+mn-ea"/>
                <a:cs typeface="+mn-cs"/>
              </a:rPr>
              <a:t>2022-11-09</a:t>
            </a:fld>
            <a:endParaRPr kumimoji="0" lang="sv-SE" sz="1200" b="0" i="0" u="none" strike="noStrike" kern="1200" cap="none" spc="0" normalizeH="0" baseline="0" noProof="0" dirty="0">
              <a:ln>
                <a:noFill/>
              </a:ln>
              <a:solidFill>
                <a:prstClr val="black">
                  <a:tint val="75000"/>
                </a:prstClr>
              </a:solidFill>
              <a:effectLst/>
              <a:uLnTx/>
              <a:uFillTx/>
              <a:latin typeface="Arial"/>
              <a:ea typeface="+mn-ea"/>
              <a:cs typeface="+mn-cs"/>
            </a:endParaRPr>
          </a:p>
        </p:txBody>
      </p:sp>
      <p:sp>
        <p:nvSpPr>
          <p:cNvPr id="6" name="Platshållare för sidfot 5">
            <a:extLst>
              <a:ext uri="{FF2B5EF4-FFF2-40B4-BE49-F238E27FC236}">
                <a16:creationId xmlns:a16="http://schemas.microsoft.com/office/drawing/2014/main" id="{550FFDF2-D867-4E53-8AAC-444DD30952FB}"/>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200" b="0" i="0" u="none" strike="noStrike" kern="1200" cap="none" spc="0" normalizeH="0" baseline="0" noProof="0" dirty="0">
              <a:ln>
                <a:noFill/>
              </a:ln>
              <a:solidFill>
                <a:prstClr val="black">
                  <a:tint val="75000"/>
                </a:prstClr>
              </a:solidFill>
              <a:effectLst/>
              <a:uLnTx/>
              <a:uFillTx/>
              <a:latin typeface="Arial"/>
              <a:ea typeface="+mn-ea"/>
              <a:cs typeface="+mn-cs"/>
            </a:endParaRPr>
          </a:p>
        </p:txBody>
      </p:sp>
      <p:sp>
        <p:nvSpPr>
          <p:cNvPr id="7" name="Platshållare för bildnummer 6">
            <a:extLst>
              <a:ext uri="{FF2B5EF4-FFF2-40B4-BE49-F238E27FC236}">
                <a16:creationId xmlns:a16="http://schemas.microsoft.com/office/drawing/2014/main" id="{96C34A88-0CA2-42B6-84DB-A048521252C5}"/>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465F0E0-B5C3-4CD1-92D9-1861807167C1}" type="slidenum">
              <a:rPr kumimoji="0" lang="sv-SE" sz="1200" b="0" i="0" u="none" strike="noStrike" kern="1200" cap="none" spc="0" normalizeH="0" baseline="0" noProof="0" smtClean="0">
                <a:ln>
                  <a:noFill/>
                </a:ln>
                <a:solidFill>
                  <a:prstClr val="black">
                    <a:tint val="75000"/>
                  </a:prstClr>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sv-SE" sz="1200" b="0" i="0" u="none" strike="noStrike" kern="1200" cap="none" spc="0" normalizeH="0" baseline="0" noProof="0" dirty="0">
              <a:ln>
                <a:noFill/>
              </a:ln>
              <a:solidFill>
                <a:prstClr val="black">
                  <a:tint val="75000"/>
                </a:prstClr>
              </a:solidFill>
              <a:effectLst/>
              <a:uLnTx/>
              <a:uFillTx/>
              <a:latin typeface="Arial"/>
              <a:ea typeface="+mn-ea"/>
              <a:cs typeface="+mn-cs"/>
            </a:endParaRPr>
          </a:p>
        </p:txBody>
      </p:sp>
      <p:sp>
        <p:nvSpPr>
          <p:cNvPr id="8" name="Platshållare för bild 8">
            <a:extLst>
              <a:ext uri="{FF2B5EF4-FFF2-40B4-BE49-F238E27FC236}">
                <a16:creationId xmlns:a16="http://schemas.microsoft.com/office/drawing/2014/main" id="{12619720-8989-44FC-8D94-278B920DBDB7}"/>
              </a:ext>
            </a:extLst>
          </p:cNvPr>
          <p:cNvSpPr>
            <a:spLocks noGrp="1"/>
          </p:cNvSpPr>
          <p:nvPr>
            <p:ph type="pic" sz="quarter" idx="14" hasCustomPrompt="1"/>
          </p:nvPr>
        </p:nvSpPr>
        <p:spPr>
          <a:xfrm>
            <a:off x="216000" y="4201199"/>
            <a:ext cx="3776400" cy="1936800"/>
          </a:xfrm>
          <a:solidFill>
            <a:schemeClr val="bg1">
              <a:lumMod val="75000"/>
            </a:schemeClr>
          </a:solidFill>
        </p:spPr>
        <p:txBody>
          <a:bodyPr lIns="360000" tIns="252000"/>
          <a:lstStyle>
            <a:lvl1pPr marL="0" indent="0" algn="ctr">
              <a:buFontTx/>
              <a:buNone/>
              <a:defRPr sz="1400"/>
            </a:lvl1pPr>
          </a:lstStyle>
          <a:p>
            <a:r>
              <a:rPr lang="sv-SE" dirty="0"/>
              <a:t>Klicka på ikonen för att infoga bild</a:t>
            </a:r>
          </a:p>
        </p:txBody>
      </p:sp>
      <p:sp>
        <p:nvSpPr>
          <p:cNvPr id="10" name="Platshållare för bild 8">
            <a:extLst>
              <a:ext uri="{FF2B5EF4-FFF2-40B4-BE49-F238E27FC236}">
                <a16:creationId xmlns:a16="http://schemas.microsoft.com/office/drawing/2014/main" id="{05DA0D78-FDE1-43D1-857B-4C0F0D0D1BFD}"/>
              </a:ext>
            </a:extLst>
          </p:cNvPr>
          <p:cNvSpPr>
            <a:spLocks noGrp="1"/>
          </p:cNvSpPr>
          <p:nvPr>
            <p:ph type="pic" sz="quarter" idx="15" hasCustomPrompt="1"/>
          </p:nvPr>
        </p:nvSpPr>
        <p:spPr>
          <a:xfrm>
            <a:off x="216000" y="2047462"/>
            <a:ext cx="3776400" cy="1936800"/>
          </a:xfrm>
          <a:solidFill>
            <a:schemeClr val="bg1">
              <a:lumMod val="75000"/>
            </a:schemeClr>
          </a:solidFill>
        </p:spPr>
        <p:txBody>
          <a:bodyPr lIns="360000" tIns="252000"/>
          <a:lstStyle>
            <a:lvl1pPr marL="0" marR="0" indent="0" algn="ctr" defTabSz="914400" rtl="0" eaLnBrk="1" fontAlgn="auto" latinLnBrk="0" hangingPunct="1">
              <a:lnSpc>
                <a:spcPct val="90000"/>
              </a:lnSpc>
              <a:spcBef>
                <a:spcPts val="1000"/>
              </a:spcBef>
              <a:spcAft>
                <a:spcPts val="0"/>
              </a:spcAft>
              <a:buClrTx/>
              <a:buSzTx/>
              <a:buFontTx/>
              <a:buNone/>
              <a:tabLst/>
              <a:defRPr sz="1400"/>
            </a:lvl1pPr>
          </a:lstStyle>
          <a:p>
            <a:pPr marL="0" marR="0" lvl="0" indent="0" algn="ctr" defTabSz="914400" rtl="0" eaLnBrk="1" fontAlgn="auto" latinLnBrk="0" hangingPunct="1">
              <a:lnSpc>
                <a:spcPct val="90000"/>
              </a:lnSpc>
              <a:spcBef>
                <a:spcPts val="1000"/>
              </a:spcBef>
              <a:spcAft>
                <a:spcPts val="0"/>
              </a:spcAft>
              <a:buClrTx/>
              <a:buSzTx/>
              <a:buFontTx/>
              <a:buNone/>
              <a:tabLst/>
              <a:defRPr/>
            </a:pPr>
            <a:r>
              <a:rPr lang="sv-SE" dirty="0"/>
              <a:t>Klicka på ikonen för att infoga bild</a:t>
            </a:r>
          </a:p>
          <a:p>
            <a:endParaRPr lang="sv-SE" dirty="0"/>
          </a:p>
        </p:txBody>
      </p:sp>
      <p:sp>
        <p:nvSpPr>
          <p:cNvPr id="11" name="Platshållare för bild 8">
            <a:extLst>
              <a:ext uri="{FF2B5EF4-FFF2-40B4-BE49-F238E27FC236}">
                <a16:creationId xmlns:a16="http://schemas.microsoft.com/office/drawing/2014/main" id="{ADAAEF65-35CB-4A38-B68B-3161FFC88383}"/>
              </a:ext>
            </a:extLst>
          </p:cNvPr>
          <p:cNvSpPr>
            <a:spLocks noGrp="1"/>
          </p:cNvSpPr>
          <p:nvPr>
            <p:ph type="pic" sz="quarter" idx="16" hasCustomPrompt="1"/>
          </p:nvPr>
        </p:nvSpPr>
        <p:spPr>
          <a:xfrm>
            <a:off x="4203658" y="4201200"/>
            <a:ext cx="3776400" cy="1936800"/>
          </a:xfrm>
          <a:solidFill>
            <a:schemeClr val="bg1">
              <a:lumMod val="75000"/>
            </a:schemeClr>
          </a:solidFill>
        </p:spPr>
        <p:txBody>
          <a:bodyPr lIns="360000" tIns="252000"/>
          <a:lstStyle>
            <a:lvl1pPr marL="0" marR="0" indent="0" algn="ctr" defTabSz="914400" rtl="0" eaLnBrk="1" fontAlgn="auto" latinLnBrk="0" hangingPunct="1">
              <a:lnSpc>
                <a:spcPct val="90000"/>
              </a:lnSpc>
              <a:spcBef>
                <a:spcPts val="1000"/>
              </a:spcBef>
              <a:spcAft>
                <a:spcPts val="0"/>
              </a:spcAft>
              <a:buClrTx/>
              <a:buSzTx/>
              <a:buFontTx/>
              <a:buNone/>
              <a:tabLst/>
              <a:defRPr sz="1400"/>
            </a:lvl1pPr>
          </a:lstStyle>
          <a:p>
            <a:pPr marL="0" marR="0" lvl="0" indent="0" algn="ctr" defTabSz="914400" rtl="0" eaLnBrk="1" fontAlgn="auto" latinLnBrk="0" hangingPunct="1">
              <a:lnSpc>
                <a:spcPct val="90000"/>
              </a:lnSpc>
              <a:spcBef>
                <a:spcPts val="1000"/>
              </a:spcBef>
              <a:spcAft>
                <a:spcPts val="0"/>
              </a:spcAft>
              <a:buClrTx/>
              <a:buSzTx/>
              <a:buFontTx/>
              <a:buNone/>
              <a:tabLst/>
              <a:defRPr/>
            </a:pPr>
            <a:r>
              <a:rPr lang="sv-SE" dirty="0"/>
              <a:t>Klicka på ikonen för att infoga bild</a:t>
            </a:r>
          </a:p>
          <a:p>
            <a:endParaRPr lang="sv-SE" dirty="0"/>
          </a:p>
        </p:txBody>
      </p:sp>
      <p:sp>
        <p:nvSpPr>
          <p:cNvPr id="4" name="Platshållare för innehåll 3">
            <a:extLst>
              <a:ext uri="{FF2B5EF4-FFF2-40B4-BE49-F238E27FC236}">
                <a16:creationId xmlns:a16="http://schemas.microsoft.com/office/drawing/2014/main" id="{EE10710B-E6A0-4400-9188-D0E0C590305C}"/>
              </a:ext>
            </a:extLst>
          </p:cNvPr>
          <p:cNvSpPr>
            <a:spLocks noGrp="1"/>
          </p:cNvSpPr>
          <p:nvPr>
            <p:ph sz="quarter" idx="17"/>
          </p:nvPr>
        </p:nvSpPr>
        <p:spPr>
          <a:xfrm>
            <a:off x="8201323" y="2046078"/>
            <a:ext cx="3776401" cy="4090121"/>
          </a:xfrm>
          <a:noFill/>
        </p:spPr>
        <p:txBody>
          <a:bodyPr lIns="216000" tIns="180000"/>
          <a:lstStyle>
            <a:lvl1pPr marL="0" indent="0">
              <a:buFontTx/>
              <a:buNone/>
              <a:defRPr sz="20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sv-SE"/>
              <a:t>Redigera format för bakgrundstext</a:t>
            </a:r>
          </a:p>
        </p:txBody>
      </p:sp>
    </p:spTree>
    <p:extLst>
      <p:ext uri="{BB962C8B-B14F-4D97-AF65-F5344CB8AC3E}">
        <p14:creationId xmlns:p14="http://schemas.microsoft.com/office/powerpoint/2010/main" val="3003630571"/>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preserve="1">
  <p:cSld name="Rubrik 6 Bilder">
    <p:spTree>
      <p:nvGrpSpPr>
        <p:cNvPr id="1" name=""/>
        <p:cNvGrpSpPr/>
        <p:nvPr/>
      </p:nvGrpSpPr>
      <p:grpSpPr>
        <a:xfrm>
          <a:off x="0" y="0"/>
          <a:ext cx="0" cy="0"/>
          <a:chOff x="0" y="0"/>
          <a:chExt cx="0" cy="0"/>
        </a:xfrm>
      </p:grpSpPr>
      <p:sp>
        <p:nvSpPr>
          <p:cNvPr id="9" name="Platshållare för bild 8">
            <a:extLst>
              <a:ext uri="{FF2B5EF4-FFF2-40B4-BE49-F238E27FC236}">
                <a16:creationId xmlns:a16="http://schemas.microsoft.com/office/drawing/2014/main" id="{4F2F6A57-7EA2-47DD-A2ED-D38487DF8B9A}"/>
              </a:ext>
            </a:extLst>
          </p:cNvPr>
          <p:cNvSpPr>
            <a:spLocks noGrp="1"/>
          </p:cNvSpPr>
          <p:nvPr>
            <p:ph type="pic" sz="quarter" idx="13" hasCustomPrompt="1"/>
          </p:nvPr>
        </p:nvSpPr>
        <p:spPr>
          <a:xfrm>
            <a:off x="4203658" y="2047462"/>
            <a:ext cx="3776400" cy="1936800"/>
          </a:xfrm>
          <a:solidFill>
            <a:schemeClr val="bg1">
              <a:lumMod val="75000"/>
            </a:schemeClr>
          </a:solidFill>
        </p:spPr>
        <p:txBody>
          <a:bodyPr lIns="360000" tIns="252000"/>
          <a:lstStyle>
            <a:lvl1pPr marL="0" marR="0" indent="0" algn="ctr" defTabSz="914400" rtl="0" eaLnBrk="1" fontAlgn="auto" latinLnBrk="0" hangingPunct="1">
              <a:lnSpc>
                <a:spcPct val="90000"/>
              </a:lnSpc>
              <a:spcBef>
                <a:spcPts val="1000"/>
              </a:spcBef>
              <a:spcAft>
                <a:spcPts val="0"/>
              </a:spcAft>
              <a:buClrTx/>
              <a:buSzTx/>
              <a:buFontTx/>
              <a:buNone/>
              <a:tabLst/>
              <a:defRPr sz="1400"/>
            </a:lvl1pPr>
          </a:lstStyle>
          <a:p>
            <a:pPr marL="0" marR="0" lvl="0" indent="0" algn="ctr" defTabSz="914400" rtl="0" eaLnBrk="1" fontAlgn="auto" latinLnBrk="0" hangingPunct="1">
              <a:lnSpc>
                <a:spcPct val="90000"/>
              </a:lnSpc>
              <a:spcBef>
                <a:spcPts val="1000"/>
              </a:spcBef>
              <a:spcAft>
                <a:spcPts val="0"/>
              </a:spcAft>
              <a:buClrTx/>
              <a:buSzTx/>
              <a:buFontTx/>
              <a:buNone/>
              <a:tabLst/>
              <a:defRPr/>
            </a:pPr>
            <a:r>
              <a:rPr lang="sv-SE" dirty="0"/>
              <a:t>Klicka på ikonen för att infoga bild</a:t>
            </a:r>
          </a:p>
          <a:p>
            <a:endParaRPr lang="sv-SE" dirty="0"/>
          </a:p>
        </p:txBody>
      </p:sp>
      <p:sp>
        <p:nvSpPr>
          <p:cNvPr id="2" name="Rubrik 1">
            <a:extLst>
              <a:ext uri="{FF2B5EF4-FFF2-40B4-BE49-F238E27FC236}">
                <a16:creationId xmlns:a16="http://schemas.microsoft.com/office/drawing/2014/main" id="{9F8FF724-E49B-4704-9C98-90B00DD5AF12}"/>
              </a:ext>
            </a:extLst>
          </p:cNvPr>
          <p:cNvSpPr>
            <a:spLocks noGrp="1"/>
          </p:cNvSpPr>
          <p:nvPr>
            <p:ph type="title" hasCustomPrompt="1"/>
          </p:nvPr>
        </p:nvSpPr>
        <p:spPr>
          <a:xfrm>
            <a:off x="479640" y="382479"/>
            <a:ext cx="5623962" cy="1606659"/>
          </a:xfrm>
        </p:spPr>
        <p:txBody>
          <a:bodyPr/>
          <a:lstStyle>
            <a:lvl1pPr>
              <a:defRPr/>
            </a:lvl1pPr>
          </a:lstStyle>
          <a:p>
            <a:r>
              <a:rPr lang="sv-SE" dirty="0"/>
              <a:t>Klicka här för rubrik</a:t>
            </a:r>
          </a:p>
        </p:txBody>
      </p:sp>
      <p:sp>
        <p:nvSpPr>
          <p:cNvPr id="5" name="Platshållare för datum 4">
            <a:extLst>
              <a:ext uri="{FF2B5EF4-FFF2-40B4-BE49-F238E27FC236}">
                <a16:creationId xmlns:a16="http://schemas.microsoft.com/office/drawing/2014/main" id="{3B336E3A-4F5D-4A20-8031-79061612051D}"/>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355885E-41F3-42A3-A1B7-2E66CC56ECDC}" type="datetime1">
              <a:rPr kumimoji="0" lang="sv-SE" sz="1200" b="0" i="0" u="none" strike="noStrike" kern="1200" cap="none" spc="0" normalizeH="0" baseline="0" noProof="0" smtClean="0">
                <a:ln>
                  <a:noFill/>
                </a:ln>
                <a:solidFill>
                  <a:prstClr val="black">
                    <a:tint val="75000"/>
                  </a:prstClr>
                </a:solidFill>
                <a:effectLst/>
                <a:uLnTx/>
                <a:uFillTx/>
                <a:latin typeface="Arial"/>
                <a:ea typeface="+mn-ea"/>
                <a:cs typeface="+mn-cs"/>
              </a:rPr>
              <a:t>2022-11-09</a:t>
            </a:fld>
            <a:endParaRPr kumimoji="0" lang="sv-SE" sz="1200" b="0" i="0" u="none" strike="noStrike" kern="1200" cap="none" spc="0" normalizeH="0" baseline="0" noProof="0" dirty="0">
              <a:ln>
                <a:noFill/>
              </a:ln>
              <a:solidFill>
                <a:prstClr val="black">
                  <a:tint val="75000"/>
                </a:prstClr>
              </a:solidFill>
              <a:effectLst/>
              <a:uLnTx/>
              <a:uFillTx/>
              <a:latin typeface="Arial"/>
              <a:ea typeface="+mn-ea"/>
              <a:cs typeface="+mn-cs"/>
            </a:endParaRPr>
          </a:p>
        </p:txBody>
      </p:sp>
      <p:sp>
        <p:nvSpPr>
          <p:cNvPr id="6" name="Platshållare för sidfot 5">
            <a:extLst>
              <a:ext uri="{FF2B5EF4-FFF2-40B4-BE49-F238E27FC236}">
                <a16:creationId xmlns:a16="http://schemas.microsoft.com/office/drawing/2014/main" id="{550FFDF2-D867-4E53-8AAC-444DD30952FB}"/>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200" b="0" i="0" u="none" strike="noStrike" kern="1200" cap="none" spc="0" normalizeH="0" baseline="0" noProof="0" dirty="0">
              <a:ln>
                <a:noFill/>
              </a:ln>
              <a:solidFill>
                <a:prstClr val="black">
                  <a:tint val="75000"/>
                </a:prstClr>
              </a:solidFill>
              <a:effectLst/>
              <a:uLnTx/>
              <a:uFillTx/>
              <a:latin typeface="Arial"/>
              <a:ea typeface="+mn-ea"/>
              <a:cs typeface="+mn-cs"/>
            </a:endParaRPr>
          </a:p>
        </p:txBody>
      </p:sp>
      <p:sp>
        <p:nvSpPr>
          <p:cNvPr id="7" name="Platshållare för bildnummer 6">
            <a:extLst>
              <a:ext uri="{FF2B5EF4-FFF2-40B4-BE49-F238E27FC236}">
                <a16:creationId xmlns:a16="http://schemas.microsoft.com/office/drawing/2014/main" id="{96C34A88-0CA2-42B6-84DB-A048521252C5}"/>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465F0E0-B5C3-4CD1-92D9-1861807167C1}" type="slidenum">
              <a:rPr kumimoji="0" lang="sv-SE" sz="1200" b="0" i="0" u="none" strike="noStrike" kern="1200" cap="none" spc="0" normalizeH="0" baseline="0" noProof="0" smtClean="0">
                <a:ln>
                  <a:noFill/>
                </a:ln>
                <a:solidFill>
                  <a:prstClr val="black">
                    <a:tint val="75000"/>
                  </a:prstClr>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sv-SE" sz="1200" b="0" i="0" u="none" strike="noStrike" kern="1200" cap="none" spc="0" normalizeH="0" baseline="0" noProof="0" dirty="0">
              <a:ln>
                <a:noFill/>
              </a:ln>
              <a:solidFill>
                <a:prstClr val="black">
                  <a:tint val="75000"/>
                </a:prstClr>
              </a:solidFill>
              <a:effectLst/>
              <a:uLnTx/>
              <a:uFillTx/>
              <a:latin typeface="Arial"/>
              <a:ea typeface="+mn-ea"/>
              <a:cs typeface="+mn-cs"/>
            </a:endParaRPr>
          </a:p>
        </p:txBody>
      </p:sp>
      <p:sp>
        <p:nvSpPr>
          <p:cNvPr id="8" name="Platshållare för bild 8">
            <a:extLst>
              <a:ext uri="{FF2B5EF4-FFF2-40B4-BE49-F238E27FC236}">
                <a16:creationId xmlns:a16="http://schemas.microsoft.com/office/drawing/2014/main" id="{12619720-8989-44FC-8D94-278B920DBDB7}"/>
              </a:ext>
            </a:extLst>
          </p:cNvPr>
          <p:cNvSpPr>
            <a:spLocks noGrp="1"/>
          </p:cNvSpPr>
          <p:nvPr>
            <p:ph type="pic" sz="quarter" idx="14" hasCustomPrompt="1"/>
          </p:nvPr>
        </p:nvSpPr>
        <p:spPr>
          <a:xfrm>
            <a:off x="216000" y="4201199"/>
            <a:ext cx="3776400" cy="1936800"/>
          </a:xfrm>
          <a:solidFill>
            <a:schemeClr val="bg1">
              <a:lumMod val="75000"/>
            </a:schemeClr>
          </a:solidFill>
        </p:spPr>
        <p:txBody>
          <a:bodyPr lIns="360000" tIns="252000"/>
          <a:lstStyle>
            <a:lvl1pPr marL="0" marR="0" indent="0" algn="ctr" defTabSz="914400" rtl="0" eaLnBrk="1" fontAlgn="auto" latinLnBrk="0" hangingPunct="1">
              <a:lnSpc>
                <a:spcPct val="90000"/>
              </a:lnSpc>
              <a:spcBef>
                <a:spcPts val="1000"/>
              </a:spcBef>
              <a:spcAft>
                <a:spcPts val="0"/>
              </a:spcAft>
              <a:buClrTx/>
              <a:buSzTx/>
              <a:buFontTx/>
              <a:buNone/>
              <a:tabLst/>
              <a:defRPr sz="1400"/>
            </a:lvl1pPr>
          </a:lstStyle>
          <a:p>
            <a:pPr marL="0" marR="0" lvl="0" indent="0" algn="ctr" defTabSz="914400" rtl="0" eaLnBrk="1" fontAlgn="auto" latinLnBrk="0" hangingPunct="1">
              <a:lnSpc>
                <a:spcPct val="90000"/>
              </a:lnSpc>
              <a:spcBef>
                <a:spcPts val="1000"/>
              </a:spcBef>
              <a:spcAft>
                <a:spcPts val="0"/>
              </a:spcAft>
              <a:buClrTx/>
              <a:buSzTx/>
              <a:buFontTx/>
              <a:buNone/>
              <a:tabLst/>
              <a:defRPr/>
            </a:pPr>
            <a:r>
              <a:rPr lang="sv-SE" dirty="0"/>
              <a:t>Klicka på ikonen för att infoga bild</a:t>
            </a:r>
          </a:p>
          <a:p>
            <a:endParaRPr lang="sv-SE" dirty="0"/>
          </a:p>
        </p:txBody>
      </p:sp>
      <p:sp>
        <p:nvSpPr>
          <p:cNvPr id="10" name="Platshållare för bild 8">
            <a:extLst>
              <a:ext uri="{FF2B5EF4-FFF2-40B4-BE49-F238E27FC236}">
                <a16:creationId xmlns:a16="http://schemas.microsoft.com/office/drawing/2014/main" id="{05DA0D78-FDE1-43D1-857B-4C0F0D0D1BFD}"/>
              </a:ext>
            </a:extLst>
          </p:cNvPr>
          <p:cNvSpPr>
            <a:spLocks noGrp="1"/>
          </p:cNvSpPr>
          <p:nvPr>
            <p:ph type="pic" sz="quarter" idx="15" hasCustomPrompt="1"/>
          </p:nvPr>
        </p:nvSpPr>
        <p:spPr>
          <a:xfrm>
            <a:off x="216000" y="2047462"/>
            <a:ext cx="3776400" cy="1936800"/>
          </a:xfrm>
          <a:solidFill>
            <a:schemeClr val="bg1">
              <a:lumMod val="75000"/>
            </a:schemeClr>
          </a:solidFill>
        </p:spPr>
        <p:txBody>
          <a:bodyPr lIns="360000" tIns="252000"/>
          <a:lstStyle>
            <a:lvl1pPr marL="0" marR="0" indent="0" algn="ctr" defTabSz="914400" rtl="0" eaLnBrk="1" fontAlgn="auto" latinLnBrk="0" hangingPunct="1">
              <a:lnSpc>
                <a:spcPct val="90000"/>
              </a:lnSpc>
              <a:spcBef>
                <a:spcPts val="1000"/>
              </a:spcBef>
              <a:spcAft>
                <a:spcPts val="0"/>
              </a:spcAft>
              <a:buClrTx/>
              <a:buSzTx/>
              <a:buFontTx/>
              <a:buNone/>
              <a:tabLst/>
              <a:defRPr sz="1400"/>
            </a:lvl1pPr>
          </a:lstStyle>
          <a:p>
            <a:pPr marL="0" marR="0" lvl="0" indent="0" algn="ctr" defTabSz="914400" rtl="0" eaLnBrk="1" fontAlgn="auto" latinLnBrk="0" hangingPunct="1">
              <a:lnSpc>
                <a:spcPct val="90000"/>
              </a:lnSpc>
              <a:spcBef>
                <a:spcPts val="1000"/>
              </a:spcBef>
              <a:spcAft>
                <a:spcPts val="0"/>
              </a:spcAft>
              <a:buClrTx/>
              <a:buSzTx/>
              <a:buFontTx/>
              <a:buNone/>
              <a:tabLst/>
              <a:defRPr/>
            </a:pPr>
            <a:r>
              <a:rPr lang="sv-SE" dirty="0"/>
              <a:t>Klicka på ikonen för att infoga bild</a:t>
            </a:r>
          </a:p>
          <a:p>
            <a:endParaRPr lang="sv-SE" dirty="0"/>
          </a:p>
        </p:txBody>
      </p:sp>
      <p:sp>
        <p:nvSpPr>
          <p:cNvPr id="11" name="Platshållare för bild 8">
            <a:extLst>
              <a:ext uri="{FF2B5EF4-FFF2-40B4-BE49-F238E27FC236}">
                <a16:creationId xmlns:a16="http://schemas.microsoft.com/office/drawing/2014/main" id="{ADAAEF65-35CB-4A38-B68B-3161FFC88383}"/>
              </a:ext>
            </a:extLst>
          </p:cNvPr>
          <p:cNvSpPr>
            <a:spLocks noGrp="1"/>
          </p:cNvSpPr>
          <p:nvPr>
            <p:ph type="pic" sz="quarter" idx="16" hasCustomPrompt="1"/>
          </p:nvPr>
        </p:nvSpPr>
        <p:spPr>
          <a:xfrm>
            <a:off x="4203658" y="4201200"/>
            <a:ext cx="3776400" cy="1936800"/>
          </a:xfrm>
          <a:solidFill>
            <a:schemeClr val="bg1">
              <a:lumMod val="75000"/>
            </a:schemeClr>
          </a:solidFill>
        </p:spPr>
        <p:txBody>
          <a:bodyPr lIns="360000" tIns="252000"/>
          <a:lstStyle>
            <a:lvl1pPr marL="0" marR="0" indent="0" algn="ctr" defTabSz="914400" rtl="0" eaLnBrk="1" fontAlgn="auto" latinLnBrk="0" hangingPunct="1">
              <a:lnSpc>
                <a:spcPct val="90000"/>
              </a:lnSpc>
              <a:spcBef>
                <a:spcPts val="1000"/>
              </a:spcBef>
              <a:spcAft>
                <a:spcPts val="0"/>
              </a:spcAft>
              <a:buClrTx/>
              <a:buSzTx/>
              <a:buFontTx/>
              <a:buNone/>
              <a:tabLst/>
              <a:defRPr sz="1400"/>
            </a:lvl1pPr>
          </a:lstStyle>
          <a:p>
            <a:pPr marL="0" marR="0" lvl="0" indent="0" algn="ctr" defTabSz="914400" rtl="0" eaLnBrk="1" fontAlgn="auto" latinLnBrk="0" hangingPunct="1">
              <a:lnSpc>
                <a:spcPct val="90000"/>
              </a:lnSpc>
              <a:spcBef>
                <a:spcPts val="1000"/>
              </a:spcBef>
              <a:spcAft>
                <a:spcPts val="0"/>
              </a:spcAft>
              <a:buClrTx/>
              <a:buSzTx/>
              <a:buFontTx/>
              <a:buNone/>
              <a:tabLst/>
              <a:defRPr/>
            </a:pPr>
            <a:r>
              <a:rPr lang="sv-SE" dirty="0"/>
              <a:t>Klicka på ikonen för att infoga bild</a:t>
            </a:r>
          </a:p>
          <a:p>
            <a:endParaRPr lang="sv-SE" dirty="0"/>
          </a:p>
        </p:txBody>
      </p:sp>
      <p:sp>
        <p:nvSpPr>
          <p:cNvPr id="12" name="Platshållare för bild 8">
            <a:extLst>
              <a:ext uri="{FF2B5EF4-FFF2-40B4-BE49-F238E27FC236}">
                <a16:creationId xmlns:a16="http://schemas.microsoft.com/office/drawing/2014/main" id="{1AC07A39-93C8-43CF-BC73-BD58CDA1D02C}"/>
              </a:ext>
            </a:extLst>
          </p:cNvPr>
          <p:cNvSpPr>
            <a:spLocks noGrp="1"/>
          </p:cNvSpPr>
          <p:nvPr>
            <p:ph type="pic" sz="quarter" idx="17" hasCustomPrompt="1"/>
          </p:nvPr>
        </p:nvSpPr>
        <p:spPr>
          <a:xfrm>
            <a:off x="8191440" y="2047463"/>
            <a:ext cx="3776400" cy="1936800"/>
          </a:xfrm>
          <a:solidFill>
            <a:schemeClr val="bg1">
              <a:lumMod val="75000"/>
            </a:schemeClr>
          </a:solidFill>
        </p:spPr>
        <p:txBody>
          <a:bodyPr lIns="360000" tIns="252000"/>
          <a:lstStyle>
            <a:lvl1pPr marL="0" marR="0" indent="0" algn="ctr" defTabSz="914400" rtl="0" eaLnBrk="1" fontAlgn="auto" latinLnBrk="0" hangingPunct="1">
              <a:lnSpc>
                <a:spcPct val="90000"/>
              </a:lnSpc>
              <a:spcBef>
                <a:spcPts val="1000"/>
              </a:spcBef>
              <a:spcAft>
                <a:spcPts val="0"/>
              </a:spcAft>
              <a:buClrTx/>
              <a:buSzTx/>
              <a:buFontTx/>
              <a:buNone/>
              <a:tabLst/>
              <a:defRPr sz="1400"/>
            </a:lvl1pPr>
          </a:lstStyle>
          <a:p>
            <a:pPr marL="0" marR="0" lvl="0" indent="0" algn="ctr" defTabSz="914400" rtl="0" eaLnBrk="1" fontAlgn="auto" latinLnBrk="0" hangingPunct="1">
              <a:lnSpc>
                <a:spcPct val="90000"/>
              </a:lnSpc>
              <a:spcBef>
                <a:spcPts val="1000"/>
              </a:spcBef>
              <a:spcAft>
                <a:spcPts val="0"/>
              </a:spcAft>
              <a:buClrTx/>
              <a:buSzTx/>
              <a:buFontTx/>
              <a:buNone/>
              <a:tabLst/>
              <a:defRPr/>
            </a:pPr>
            <a:r>
              <a:rPr lang="sv-SE" dirty="0"/>
              <a:t>Klicka på ikonen för att infoga bild</a:t>
            </a:r>
          </a:p>
          <a:p>
            <a:endParaRPr lang="sv-SE" dirty="0"/>
          </a:p>
        </p:txBody>
      </p:sp>
      <p:sp>
        <p:nvSpPr>
          <p:cNvPr id="13" name="Platshållare för bild 8">
            <a:extLst>
              <a:ext uri="{FF2B5EF4-FFF2-40B4-BE49-F238E27FC236}">
                <a16:creationId xmlns:a16="http://schemas.microsoft.com/office/drawing/2014/main" id="{401BE4A9-AE6D-4492-9337-3FD7D8D38F56}"/>
              </a:ext>
            </a:extLst>
          </p:cNvPr>
          <p:cNvSpPr>
            <a:spLocks noGrp="1"/>
          </p:cNvSpPr>
          <p:nvPr>
            <p:ph type="pic" sz="quarter" idx="18" hasCustomPrompt="1"/>
          </p:nvPr>
        </p:nvSpPr>
        <p:spPr>
          <a:xfrm>
            <a:off x="8191440" y="4201200"/>
            <a:ext cx="3776400" cy="1936800"/>
          </a:xfrm>
          <a:solidFill>
            <a:schemeClr val="bg1">
              <a:lumMod val="75000"/>
            </a:schemeClr>
          </a:solidFill>
        </p:spPr>
        <p:txBody>
          <a:bodyPr lIns="360000" tIns="252000"/>
          <a:lstStyle>
            <a:lvl1pPr marL="0" marR="0" indent="0" algn="ctr" defTabSz="914400" rtl="0" eaLnBrk="1" fontAlgn="auto" latinLnBrk="0" hangingPunct="1">
              <a:lnSpc>
                <a:spcPct val="90000"/>
              </a:lnSpc>
              <a:spcBef>
                <a:spcPts val="1000"/>
              </a:spcBef>
              <a:spcAft>
                <a:spcPts val="0"/>
              </a:spcAft>
              <a:buClrTx/>
              <a:buSzTx/>
              <a:buFontTx/>
              <a:buNone/>
              <a:tabLst/>
              <a:defRPr sz="1400"/>
            </a:lvl1pPr>
          </a:lstStyle>
          <a:p>
            <a:pPr marL="0" marR="0" lvl="0" indent="0" algn="ctr" defTabSz="914400" rtl="0" eaLnBrk="1" fontAlgn="auto" latinLnBrk="0" hangingPunct="1">
              <a:lnSpc>
                <a:spcPct val="90000"/>
              </a:lnSpc>
              <a:spcBef>
                <a:spcPts val="1000"/>
              </a:spcBef>
              <a:spcAft>
                <a:spcPts val="0"/>
              </a:spcAft>
              <a:buClrTx/>
              <a:buSzTx/>
              <a:buFontTx/>
              <a:buNone/>
              <a:tabLst/>
              <a:defRPr/>
            </a:pPr>
            <a:r>
              <a:rPr lang="sv-SE" dirty="0"/>
              <a:t>Klicka på ikonen för att infoga bild</a:t>
            </a:r>
          </a:p>
          <a:p>
            <a:endParaRPr lang="sv-SE" dirty="0"/>
          </a:p>
        </p:txBody>
      </p:sp>
    </p:spTree>
    <p:extLst>
      <p:ext uri="{BB962C8B-B14F-4D97-AF65-F5344CB8AC3E}">
        <p14:creationId xmlns:p14="http://schemas.microsoft.com/office/powerpoint/2010/main" val="1416914596"/>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preserve="1">
  <p:cSld name="Rubrik Multi Text 5 Bilder">
    <p:spTree>
      <p:nvGrpSpPr>
        <p:cNvPr id="1" name=""/>
        <p:cNvGrpSpPr/>
        <p:nvPr/>
      </p:nvGrpSpPr>
      <p:grpSpPr>
        <a:xfrm>
          <a:off x="0" y="0"/>
          <a:ext cx="0" cy="0"/>
          <a:chOff x="0" y="0"/>
          <a:chExt cx="0" cy="0"/>
        </a:xfrm>
      </p:grpSpPr>
      <p:sp>
        <p:nvSpPr>
          <p:cNvPr id="14" name="Rektangel 13">
            <a:extLst>
              <a:ext uri="{FF2B5EF4-FFF2-40B4-BE49-F238E27FC236}">
                <a16:creationId xmlns:a16="http://schemas.microsoft.com/office/drawing/2014/main" id="{57D8B48B-77D5-4E7B-9BA9-9EA4D856EAA2}"/>
              </a:ext>
            </a:extLst>
          </p:cNvPr>
          <p:cNvSpPr/>
          <p:nvPr/>
        </p:nvSpPr>
        <p:spPr>
          <a:xfrm>
            <a:off x="232560" y="2046077"/>
            <a:ext cx="3776400" cy="1936800"/>
          </a:xfrm>
          <a:prstGeom prst="rect">
            <a:avLst/>
          </a:prstGeom>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dirty="0">
              <a:ln>
                <a:noFill/>
              </a:ln>
              <a:solidFill>
                <a:prstClr val="white"/>
              </a:solidFill>
              <a:effectLst/>
              <a:uLnTx/>
              <a:uFillTx/>
              <a:latin typeface="Arial"/>
              <a:ea typeface="+mn-ea"/>
              <a:cs typeface="+mn-cs"/>
            </a:endParaRPr>
          </a:p>
        </p:txBody>
      </p:sp>
      <p:sp>
        <p:nvSpPr>
          <p:cNvPr id="9" name="Platshållare för bild 8">
            <a:extLst>
              <a:ext uri="{FF2B5EF4-FFF2-40B4-BE49-F238E27FC236}">
                <a16:creationId xmlns:a16="http://schemas.microsoft.com/office/drawing/2014/main" id="{4F2F6A57-7EA2-47DD-A2ED-D38487DF8B9A}"/>
              </a:ext>
            </a:extLst>
          </p:cNvPr>
          <p:cNvSpPr>
            <a:spLocks noGrp="1"/>
          </p:cNvSpPr>
          <p:nvPr>
            <p:ph type="pic" sz="quarter" idx="13" hasCustomPrompt="1"/>
          </p:nvPr>
        </p:nvSpPr>
        <p:spPr>
          <a:xfrm>
            <a:off x="4203658" y="2047462"/>
            <a:ext cx="3776400" cy="1936800"/>
          </a:xfrm>
          <a:solidFill>
            <a:schemeClr val="bg1">
              <a:lumMod val="75000"/>
            </a:schemeClr>
          </a:solidFill>
        </p:spPr>
        <p:txBody>
          <a:bodyPr lIns="360000" tIns="252000"/>
          <a:lstStyle>
            <a:lvl1pPr marL="0" marR="0" indent="0" algn="ctr" defTabSz="914400" rtl="0" eaLnBrk="1" fontAlgn="auto" latinLnBrk="0" hangingPunct="1">
              <a:lnSpc>
                <a:spcPct val="90000"/>
              </a:lnSpc>
              <a:spcBef>
                <a:spcPts val="1000"/>
              </a:spcBef>
              <a:spcAft>
                <a:spcPts val="0"/>
              </a:spcAft>
              <a:buClrTx/>
              <a:buSzTx/>
              <a:buFontTx/>
              <a:buNone/>
              <a:tabLst/>
              <a:defRPr sz="1400"/>
            </a:lvl1pPr>
          </a:lstStyle>
          <a:p>
            <a:pPr marL="0" marR="0" lvl="0" indent="0" algn="ctr" defTabSz="914400" rtl="0" eaLnBrk="1" fontAlgn="auto" latinLnBrk="0" hangingPunct="1">
              <a:lnSpc>
                <a:spcPct val="90000"/>
              </a:lnSpc>
              <a:spcBef>
                <a:spcPts val="1000"/>
              </a:spcBef>
              <a:spcAft>
                <a:spcPts val="0"/>
              </a:spcAft>
              <a:buClrTx/>
              <a:buSzTx/>
              <a:buFontTx/>
              <a:buNone/>
              <a:tabLst/>
              <a:defRPr/>
            </a:pPr>
            <a:r>
              <a:rPr lang="sv-SE" dirty="0"/>
              <a:t>Klicka på ikonen för att infoga bild</a:t>
            </a:r>
          </a:p>
          <a:p>
            <a:endParaRPr lang="sv-SE" dirty="0"/>
          </a:p>
        </p:txBody>
      </p:sp>
      <p:sp>
        <p:nvSpPr>
          <p:cNvPr id="2" name="Rubrik 1">
            <a:extLst>
              <a:ext uri="{FF2B5EF4-FFF2-40B4-BE49-F238E27FC236}">
                <a16:creationId xmlns:a16="http://schemas.microsoft.com/office/drawing/2014/main" id="{9F8FF724-E49B-4704-9C98-90B00DD5AF12}"/>
              </a:ext>
            </a:extLst>
          </p:cNvPr>
          <p:cNvSpPr>
            <a:spLocks noGrp="1"/>
          </p:cNvSpPr>
          <p:nvPr>
            <p:ph type="title" hasCustomPrompt="1"/>
          </p:nvPr>
        </p:nvSpPr>
        <p:spPr>
          <a:xfrm>
            <a:off x="479640" y="382479"/>
            <a:ext cx="5623962" cy="1606659"/>
          </a:xfrm>
        </p:spPr>
        <p:txBody>
          <a:bodyPr/>
          <a:lstStyle>
            <a:lvl1pPr>
              <a:defRPr/>
            </a:lvl1pPr>
          </a:lstStyle>
          <a:p>
            <a:r>
              <a:rPr lang="sv-SE" dirty="0"/>
              <a:t>Klicka här för rubrik</a:t>
            </a:r>
          </a:p>
        </p:txBody>
      </p:sp>
      <p:sp>
        <p:nvSpPr>
          <p:cNvPr id="5" name="Platshållare för datum 4">
            <a:extLst>
              <a:ext uri="{FF2B5EF4-FFF2-40B4-BE49-F238E27FC236}">
                <a16:creationId xmlns:a16="http://schemas.microsoft.com/office/drawing/2014/main" id="{3B336E3A-4F5D-4A20-8031-79061612051D}"/>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1B371A8-72EC-461B-AEAD-D1829ECFC092}" type="datetime1">
              <a:rPr kumimoji="0" lang="sv-SE" sz="1200" b="0" i="0" u="none" strike="noStrike" kern="1200" cap="none" spc="0" normalizeH="0" baseline="0" noProof="0" smtClean="0">
                <a:ln>
                  <a:noFill/>
                </a:ln>
                <a:solidFill>
                  <a:prstClr val="black">
                    <a:tint val="75000"/>
                  </a:prstClr>
                </a:solidFill>
                <a:effectLst/>
                <a:uLnTx/>
                <a:uFillTx/>
                <a:latin typeface="Arial"/>
                <a:ea typeface="+mn-ea"/>
                <a:cs typeface="+mn-cs"/>
              </a:rPr>
              <a:t>2022-11-09</a:t>
            </a:fld>
            <a:endParaRPr kumimoji="0" lang="sv-SE" sz="1200" b="0" i="0" u="none" strike="noStrike" kern="1200" cap="none" spc="0" normalizeH="0" baseline="0" noProof="0" dirty="0">
              <a:ln>
                <a:noFill/>
              </a:ln>
              <a:solidFill>
                <a:prstClr val="black">
                  <a:tint val="75000"/>
                </a:prstClr>
              </a:solidFill>
              <a:effectLst/>
              <a:uLnTx/>
              <a:uFillTx/>
              <a:latin typeface="Arial"/>
              <a:ea typeface="+mn-ea"/>
              <a:cs typeface="+mn-cs"/>
            </a:endParaRPr>
          </a:p>
        </p:txBody>
      </p:sp>
      <p:sp>
        <p:nvSpPr>
          <p:cNvPr id="6" name="Platshållare för sidfot 5">
            <a:extLst>
              <a:ext uri="{FF2B5EF4-FFF2-40B4-BE49-F238E27FC236}">
                <a16:creationId xmlns:a16="http://schemas.microsoft.com/office/drawing/2014/main" id="{550FFDF2-D867-4E53-8AAC-444DD30952FB}"/>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200" b="0" i="0" u="none" strike="noStrike" kern="1200" cap="none" spc="0" normalizeH="0" baseline="0" noProof="0" dirty="0">
              <a:ln>
                <a:noFill/>
              </a:ln>
              <a:solidFill>
                <a:prstClr val="black">
                  <a:tint val="75000"/>
                </a:prstClr>
              </a:solidFill>
              <a:effectLst/>
              <a:uLnTx/>
              <a:uFillTx/>
              <a:latin typeface="Arial"/>
              <a:ea typeface="+mn-ea"/>
              <a:cs typeface="+mn-cs"/>
            </a:endParaRPr>
          </a:p>
        </p:txBody>
      </p:sp>
      <p:sp>
        <p:nvSpPr>
          <p:cNvPr id="7" name="Platshållare för bildnummer 6">
            <a:extLst>
              <a:ext uri="{FF2B5EF4-FFF2-40B4-BE49-F238E27FC236}">
                <a16:creationId xmlns:a16="http://schemas.microsoft.com/office/drawing/2014/main" id="{96C34A88-0CA2-42B6-84DB-A048521252C5}"/>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465F0E0-B5C3-4CD1-92D9-1861807167C1}" type="slidenum">
              <a:rPr kumimoji="0" lang="sv-SE" sz="1200" b="0" i="0" u="none" strike="noStrike" kern="1200" cap="none" spc="0" normalizeH="0" baseline="0" noProof="0" smtClean="0">
                <a:ln>
                  <a:noFill/>
                </a:ln>
                <a:solidFill>
                  <a:prstClr val="black">
                    <a:tint val="75000"/>
                  </a:prstClr>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sv-SE" sz="1200" b="0" i="0" u="none" strike="noStrike" kern="1200" cap="none" spc="0" normalizeH="0" baseline="0" noProof="0" dirty="0">
              <a:ln>
                <a:noFill/>
              </a:ln>
              <a:solidFill>
                <a:prstClr val="black">
                  <a:tint val="75000"/>
                </a:prstClr>
              </a:solidFill>
              <a:effectLst/>
              <a:uLnTx/>
              <a:uFillTx/>
              <a:latin typeface="Arial"/>
              <a:ea typeface="+mn-ea"/>
              <a:cs typeface="+mn-cs"/>
            </a:endParaRPr>
          </a:p>
        </p:txBody>
      </p:sp>
      <p:sp>
        <p:nvSpPr>
          <p:cNvPr id="8" name="Platshållare för bild 8">
            <a:extLst>
              <a:ext uri="{FF2B5EF4-FFF2-40B4-BE49-F238E27FC236}">
                <a16:creationId xmlns:a16="http://schemas.microsoft.com/office/drawing/2014/main" id="{12619720-8989-44FC-8D94-278B920DBDB7}"/>
              </a:ext>
            </a:extLst>
          </p:cNvPr>
          <p:cNvSpPr>
            <a:spLocks noGrp="1"/>
          </p:cNvSpPr>
          <p:nvPr>
            <p:ph type="pic" sz="quarter" idx="14" hasCustomPrompt="1"/>
          </p:nvPr>
        </p:nvSpPr>
        <p:spPr>
          <a:xfrm>
            <a:off x="216000" y="4201199"/>
            <a:ext cx="3776400" cy="1936800"/>
          </a:xfrm>
          <a:solidFill>
            <a:schemeClr val="bg1">
              <a:lumMod val="75000"/>
            </a:schemeClr>
          </a:solidFill>
        </p:spPr>
        <p:txBody>
          <a:bodyPr lIns="360000" tIns="252000"/>
          <a:lstStyle>
            <a:lvl1pPr marL="0" marR="0" indent="0" algn="ctr" defTabSz="914400" rtl="0" eaLnBrk="1" fontAlgn="auto" latinLnBrk="0" hangingPunct="1">
              <a:lnSpc>
                <a:spcPct val="90000"/>
              </a:lnSpc>
              <a:spcBef>
                <a:spcPts val="1000"/>
              </a:spcBef>
              <a:spcAft>
                <a:spcPts val="0"/>
              </a:spcAft>
              <a:buClrTx/>
              <a:buSzTx/>
              <a:buFontTx/>
              <a:buNone/>
              <a:tabLst/>
              <a:defRPr sz="1400"/>
            </a:lvl1pPr>
          </a:lstStyle>
          <a:p>
            <a:pPr marL="0" marR="0" lvl="0" indent="0" algn="ctr" defTabSz="914400" rtl="0" eaLnBrk="1" fontAlgn="auto" latinLnBrk="0" hangingPunct="1">
              <a:lnSpc>
                <a:spcPct val="90000"/>
              </a:lnSpc>
              <a:spcBef>
                <a:spcPts val="1000"/>
              </a:spcBef>
              <a:spcAft>
                <a:spcPts val="0"/>
              </a:spcAft>
              <a:buClrTx/>
              <a:buSzTx/>
              <a:buFontTx/>
              <a:buNone/>
              <a:tabLst/>
              <a:defRPr/>
            </a:pPr>
            <a:r>
              <a:rPr lang="sv-SE" dirty="0"/>
              <a:t>Klicka på ikonen för att infoga bild</a:t>
            </a:r>
          </a:p>
          <a:p>
            <a:endParaRPr lang="sv-SE" dirty="0"/>
          </a:p>
        </p:txBody>
      </p:sp>
      <p:sp>
        <p:nvSpPr>
          <p:cNvPr id="11" name="Platshållare för bild 8">
            <a:extLst>
              <a:ext uri="{FF2B5EF4-FFF2-40B4-BE49-F238E27FC236}">
                <a16:creationId xmlns:a16="http://schemas.microsoft.com/office/drawing/2014/main" id="{ADAAEF65-35CB-4A38-B68B-3161FFC88383}"/>
              </a:ext>
            </a:extLst>
          </p:cNvPr>
          <p:cNvSpPr>
            <a:spLocks noGrp="1"/>
          </p:cNvSpPr>
          <p:nvPr>
            <p:ph type="pic" sz="quarter" idx="16" hasCustomPrompt="1"/>
          </p:nvPr>
        </p:nvSpPr>
        <p:spPr>
          <a:xfrm>
            <a:off x="4203658" y="4201200"/>
            <a:ext cx="3776400" cy="1936800"/>
          </a:xfrm>
          <a:solidFill>
            <a:schemeClr val="bg1">
              <a:lumMod val="75000"/>
            </a:schemeClr>
          </a:solidFill>
        </p:spPr>
        <p:txBody>
          <a:bodyPr lIns="360000" tIns="252000"/>
          <a:lstStyle>
            <a:lvl1pPr marL="0" marR="0" indent="0" algn="ctr" defTabSz="914400" rtl="0" eaLnBrk="1" fontAlgn="auto" latinLnBrk="0" hangingPunct="1">
              <a:lnSpc>
                <a:spcPct val="90000"/>
              </a:lnSpc>
              <a:spcBef>
                <a:spcPts val="1000"/>
              </a:spcBef>
              <a:spcAft>
                <a:spcPts val="0"/>
              </a:spcAft>
              <a:buClrTx/>
              <a:buSzTx/>
              <a:buFontTx/>
              <a:buNone/>
              <a:tabLst/>
              <a:defRPr sz="1400"/>
            </a:lvl1pPr>
          </a:lstStyle>
          <a:p>
            <a:pPr marL="0" marR="0" lvl="0" indent="0" algn="ctr" defTabSz="914400" rtl="0" eaLnBrk="1" fontAlgn="auto" latinLnBrk="0" hangingPunct="1">
              <a:lnSpc>
                <a:spcPct val="90000"/>
              </a:lnSpc>
              <a:spcBef>
                <a:spcPts val="1000"/>
              </a:spcBef>
              <a:spcAft>
                <a:spcPts val="0"/>
              </a:spcAft>
              <a:buClrTx/>
              <a:buSzTx/>
              <a:buFontTx/>
              <a:buNone/>
              <a:tabLst/>
              <a:defRPr/>
            </a:pPr>
            <a:r>
              <a:rPr lang="sv-SE" dirty="0"/>
              <a:t>Klicka på ikonen för att infoga bild</a:t>
            </a:r>
          </a:p>
          <a:p>
            <a:endParaRPr lang="sv-SE" dirty="0"/>
          </a:p>
        </p:txBody>
      </p:sp>
      <p:sp>
        <p:nvSpPr>
          <p:cNvPr id="12" name="Platshållare för bild 8">
            <a:extLst>
              <a:ext uri="{FF2B5EF4-FFF2-40B4-BE49-F238E27FC236}">
                <a16:creationId xmlns:a16="http://schemas.microsoft.com/office/drawing/2014/main" id="{1AC07A39-93C8-43CF-BC73-BD58CDA1D02C}"/>
              </a:ext>
            </a:extLst>
          </p:cNvPr>
          <p:cNvSpPr>
            <a:spLocks noGrp="1"/>
          </p:cNvSpPr>
          <p:nvPr>
            <p:ph type="pic" sz="quarter" idx="17" hasCustomPrompt="1"/>
          </p:nvPr>
        </p:nvSpPr>
        <p:spPr>
          <a:xfrm>
            <a:off x="8191440" y="2047463"/>
            <a:ext cx="3776400" cy="1936800"/>
          </a:xfrm>
          <a:solidFill>
            <a:schemeClr val="bg1">
              <a:lumMod val="75000"/>
            </a:schemeClr>
          </a:solidFill>
        </p:spPr>
        <p:txBody>
          <a:bodyPr lIns="360000" tIns="252000"/>
          <a:lstStyle>
            <a:lvl1pPr marL="0" marR="0" indent="0" algn="ctr" defTabSz="914400" rtl="0" eaLnBrk="1" fontAlgn="auto" latinLnBrk="0" hangingPunct="1">
              <a:lnSpc>
                <a:spcPct val="90000"/>
              </a:lnSpc>
              <a:spcBef>
                <a:spcPts val="1000"/>
              </a:spcBef>
              <a:spcAft>
                <a:spcPts val="0"/>
              </a:spcAft>
              <a:buClrTx/>
              <a:buSzTx/>
              <a:buFontTx/>
              <a:buNone/>
              <a:tabLst/>
              <a:defRPr sz="1400"/>
            </a:lvl1pPr>
          </a:lstStyle>
          <a:p>
            <a:pPr marL="0" marR="0" lvl="0" indent="0" algn="ctr" defTabSz="914400" rtl="0" eaLnBrk="1" fontAlgn="auto" latinLnBrk="0" hangingPunct="1">
              <a:lnSpc>
                <a:spcPct val="90000"/>
              </a:lnSpc>
              <a:spcBef>
                <a:spcPts val="1000"/>
              </a:spcBef>
              <a:spcAft>
                <a:spcPts val="0"/>
              </a:spcAft>
              <a:buClrTx/>
              <a:buSzTx/>
              <a:buFontTx/>
              <a:buNone/>
              <a:tabLst/>
              <a:defRPr/>
            </a:pPr>
            <a:r>
              <a:rPr lang="sv-SE" dirty="0"/>
              <a:t>Klicka på ikonen för att infoga bild</a:t>
            </a:r>
          </a:p>
          <a:p>
            <a:endParaRPr lang="sv-SE" dirty="0"/>
          </a:p>
        </p:txBody>
      </p:sp>
      <p:sp>
        <p:nvSpPr>
          <p:cNvPr id="13" name="Platshållare för bild 8">
            <a:extLst>
              <a:ext uri="{FF2B5EF4-FFF2-40B4-BE49-F238E27FC236}">
                <a16:creationId xmlns:a16="http://schemas.microsoft.com/office/drawing/2014/main" id="{401BE4A9-AE6D-4492-9337-3FD7D8D38F56}"/>
              </a:ext>
            </a:extLst>
          </p:cNvPr>
          <p:cNvSpPr>
            <a:spLocks noGrp="1"/>
          </p:cNvSpPr>
          <p:nvPr>
            <p:ph type="pic" sz="quarter" idx="18" hasCustomPrompt="1"/>
          </p:nvPr>
        </p:nvSpPr>
        <p:spPr>
          <a:xfrm>
            <a:off x="8191440" y="4201200"/>
            <a:ext cx="3776400" cy="1936800"/>
          </a:xfrm>
          <a:solidFill>
            <a:schemeClr val="bg1">
              <a:lumMod val="75000"/>
            </a:schemeClr>
          </a:solidFill>
        </p:spPr>
        <p:txBody>
          <a:bodyPr lIns="360000" tIns="252000"/>
          <a:lstStyle>
            <a:lvl1pPr marL="0" marR="0" indent="0" algn="ctr" defTabSz="914400" rtl="0" eaLnBrk="1" fontAlgn="auto" latinLnBrk="0" hangingPunct="1">
              <a:lnSpc>
                <a:spcPct val="90000"/>
              </a:lnSpc>
              <a:spcBef>
                <a:spcPts val="1000"/>
              </a:spcBef>
              <a:spcAft>
                <a:spcPts val="0"/>
              </a:spcAft>
              <a:buClrTx/>
              <a:buSzTx/>
              <a:buFontTx/>
              <a:buNone/>
              <a:tabLst/>
              <a:defRPr sz="1400"/>
            </a:lvl1pPr>
          </a:lstStyle>
          <a:p>
            <a:pPr marL="0" marR="0" lvl="0" indent="0" algn="ctr" defTabSz="914400" rtl="0" eaLnBrk="1" fontAlgn="auto" latinLnBrk="0" hangingPunct="1">
              <a:lnSpc>
                <a:spcPct val="90000"/>
              </a:lnSpc>
              <a:spcBef>
                <a:spcPts val="1000"/>
              </a:spcBef>
              <a:spcAft>
                <a:spcPts val="0"/>
              </a:spcAft>
              <a:buClrTx/>
              <a:buSzTx/>
              <a:buFontTx/>
              <a:buNone/>
              <a:tabLst/>
              <a:defRPr/>
            </a:pPr>
            <a:r>
              <a:rPr lang="sv-SE" dirty="0"/>
              <a:t>Klicka på ikonen för att infoga bild</a:t>
            </a:r>
          </a:p>
          <a:p>
            <a:endParaRPr lang="sv-SE" dirty="0"/>
          </a:p>
        </p:txBody>
      </p:sp>
      <p:sp>
        <p:nvSpPr>
          <p:cNvPr id="4" name="Platshållare för innehåll 3">
            <a:extLst>
              <a:ext uri="{FF2B5EF4-FFF2-40B4-BE49-F238E27FC236}">
                <a16:creationId xmlns:a16="http://schemas.microsoft.com/office/drawing/2014/main" id="{BE8DABAE-EC87-4F26-B4F1-8FF1631C4A84}"/>
              </a:ext>
            </a:extLst>
          </p:cNvPr>
          <p:cNvSpPr>
            <a:spLocks noGrp="1"/>
          </p:cNvSpPr>
          <p:nvPr>
            <p:ph sz="quarter" idx="19"/>
          </p:nvPr>
        </p:nvSpPr>
        <p:spPr>
          <a:xfrm>
            <a:off x="232560" y="2046077"/>
            <a:ext cx="3776400" cy="1936800"/>
          </a:xfrm>
          <a:noFill/>
        </p:spPr>
        <p:txBody>
          <a:bodyPr lIns="216000" tIns="180000"/>
          <a:lstStyle>
            <a:lvl1pPr marL="0" indent="0">
              <a:buFontTx/>
              <a:buNone/>
              <a:defRPr sz="2000">
                <a:solidFill>
                  <a:schemeClr val="bg1"/>
                </a:solidFill>
              </a:defRPr>
            </a:lvl1pPr>
            <a:lvl2pPr marL="457200" indent="0">
              <a:buFontTx/>
              <a:buNone/>
              <a:defRPr>
                <a:solidFill>
                  <a:schemeClr val="bg1"/>
                </a:solidFill>
              </a:defRPr>
            </a:lvl2pPr>
            <a:lvl3pPr marL="914400" indent="0">
              <a:buFontTx/>
              <a:buNone/>
              <a:defRPr>
                <a:solidFill>
                  <a:schemeClr val="bg1"/>
                </a:solidFill>
              </a:defRPr>
            </a:lvl3pPr>
            <a:lvl4pPr marL="1371600" indent="0">
              <a:buFontTx/>
              <a:buNone/>
              <a:defRPr>
                <a:solidFill>
                  <a:schemeClr val="bg1"/>
                </a:solidFill>
              </a:defRPr>
            </a:lvl4pPr>
            <a:lvl5pPr marL="1828800" indent="0">
              <a:buFontTx/>
              <a:buNone/>
              <a:defRPr>
                <a:solidFill>
                  <a:schemeClr val="bg1"/>
                </a:solidFill>
              </a:defRPr>
            </a:lvl5pPr>
          </a:lstStyle>
          <a:p>
            <a:pPr lvl="0"/>
            <a:r>
              <a:rPr lang="sv-SE"/>
              <a:t>Redigera format för bakgrundstext</a:t>
            </a:r>
          </a:p>
        </p:txBody>
      </p:sp>
    </p:spTree>
    <p:extLst>
      <p:ext uri="{BB962C8B-B14F-4D97-AF65-F5344CB8AC3E}">
        <p14:creationId xmlns:p14="http://schemas.microsoft.com/office/powerpoint/2010/main" val="1576189604"/>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type="title" preserve="1">
  <p:cSld name="Rubrikbild">
    <p:spTree>
      <p:nvGrpSpPr>
        <p:cNvPr id="1" name=""/>
        <p:cNvGrpSpPr/>
        <p:nvPr/>
      </p:nvGrpSpPr>
      <p:grpSpPr>
        <a:xfrm>
          <a:off x="0" y="0"/>
          <a:ext cx="0" cy="0"/>
          <a:chOff x="0" y="0"/>
          <a:chExt cx="0" cy="0"/>
        </a:xfrm>
      </p:grpSpPr>
      <p:sp>
        <p:nvSpPr>
          <p:cNvPr id="7" name="Rektangel 6">
            <a:extLst>
              <a:ext uri="{FF2B5EF4-FFF2-40B4-BE49-F238E27FC236}">
                <a16:creationId xmlns:a16="http://schemas.microsoft.com/office/drawing/2014/main" id="{1FEFD6A9-06AE-4A66-8BF8-D0B7C5E88A0F}"/>
              </a:ext>
            </a:extLst>
          </p:cNvPr>
          <p:cNvSpPr/>
          <p:nvPr/>
        </p:nvSpPr>
        <p:spPr>
          <a:xfrm>
            <a:off x="215999" y="215998"/>
            <a:ext cx="11760001" cy="5921485"/>
          </a:xfrm>
          <a:prstGeom prst="rect">
            <a:avLst/>
          </a:prstGeom>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dirty="0">
              <a:ln>
                <a:noFill/>
              </a:ln>
              <a:solidFill>
                <a:prstClr val="white"/>
              </a:solidFill>
              <a:effectLst/>
              <a:uLnTx/>
              <a:uFillTx/>
              <a:latin typeface="Arial"/>
              <a:ea typeface="+mn-ea"/>
              <a:cs typeface="+mn-cs"/>
            </a:endParaRPr>
          </a:p>
        </p:txBody>
      </p:sp>
      <p:sp>
        <p:nvSpPr>
          <p:cNvPr id="2" name="Rubrik 1">
            <a:extLst>
              <a:ext uri="{FF2B5EF4-FFF2-40B4-BE49-F238E27FC236}">
                <a16:creationId xmlns:a16="http://schemas.microsoft.com/office/drawing/2014/main" id="{55BBBBF2-582B-46CE-A6EE-C43ED03CD14E}"/>
              </a:ext>
            </a:extLst>
          </p:cNvPr>
          <p:cNvSpPr>
            <a:spLocks noGrp="1"/>
          </p:cNvSpPr>
          <p:nvPr>
            <p:ph type="ctrTitle" hasCustomPrompt="1"/>
          </p:nvPr>
        </p:nvSpPr>
        <p:spPr>
          <a:xfrm>
            <a:off x="444322" y="495835"/>
            <a:ext cx="7611457" cy="4990566"/>
          </a:xfrm>
        </p:spPr>
        <p:txBody>
          <a:bodyPr anchor="t"/>
          <a:lstStyle>
            <a:lvl1pPr algn="l">
              <a:defRPr sz="8800">
                <a:solidFill>
                  <a:schemeClr val="bg1"/>
                </a:solidFill>
              </a:defRPr>
            </a:lvl1pPr>
          </a:lstStyle>
          <a:p>
            <a:r>
              <a:rPr lang="sv-SE" dirty="0"/>
              <a:t>Klicka här för rubrik</a:t>
            </a:r>
          </a:p>
        </p:txBody>
      </p:sp>
      <p:sp>
        <p:nvSpPr>
          <p:cNvPr id="3" name="Underrubrik 2">
            <a:extLst>
              <a:ext uri="{FF2B5EF4-FFF2-40B4-BE49-F238E27FC236}">
                <a16:creationId xmlns:a16="http://schemas.microsoft.com/office/drawing/2014/main" id="{500486BF-430B-455E-A1AA-2329D940AE7B}"/>
              </a:ext>
            </a:extLst>
          </p:cNvPr>
          <p:cNvSpPr>
            <a:spLocks noGrp="1"/>
          </p:cNvSpPr>
          <p:nvPr>
            <p:ph type="subTitle" idx="1"/>
          </p:nvPr>
        </p:nvSpPr>
        <p:spPr>
          <a:xfrm>
            <a:off x="444322" y="5563984"/>
            <a:ext cx="11387677" cy="482901"/>
          </a:xfrm>
        </p:spPr>
        <p:txBody>
          <a:bodyPr/>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Klicka här för att ändra mall för underrubrikformat</a:t>
            </a:r>
          </a:p>
        </p:txBody>
      </p:sp>
      <p:sp>
        <p:nvSpPr>
          <p:cNvPr id="4" name="Platshållare för datum 3">
            <a:extLst>
              <a:ext uri="{FF2B5EF4-FFF2-40B4-BE49-F238E27FC236}">
                <a16:creationId xmlns:a16="http://schemas.microsoft.com/office/drawing/2014/main" id="{A2AEC82D-0AD9-4ECA-9D41-23AAD814097A}"/>
              </a:ext>
            </a:extLst>
          </p:cNvPr>
          <p:cNvSpPr>
            <a:spLocks noGrp="1"/>
          </p:cNvSpPr>
          <p:nvPr>
            <p:ph type="dt" sz="half" idx="10"/>
          </p:nvPr>
        </p:nvSpPr>
        <p:spPr>
          <a:xfrm>
            <a:off x="8736495" y="6356350"/>
            <a:ext cx="1511801" cy="365125"/>
          </a:xfrm>
        </p:spPr>
        <p:txBody>
          <a:bodyPr/>
          <a:lstStyle>
            <a:lvl1pPr algn="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054F30E9-C506-431B-96EE-056D86CBEB9A}" type="datetime1">
              <a:rPr kumimoji="0" lang="sv-SE" sz="1200" b="0" i="0" u="none" strike="noStrike" kern="1200" cap="none" spc="0" normalizeH="0" baseline="0" noProof="0" smtClean="0">
                <a:ln>
                  <a:noFill/>
                </a:ln>
                <a:solidFill>
                  <a:prstClr val="black">
                    <a:tint val="75000"/>
                  </a:prstClr>
                </a:solidFill>
                <a:effectLst/>
                <a:uLnTx/>
                <a:uFillTx/>
                <a:latin typeface="Arial"/>
                <a:ea typeface="+mn-ea"/>
                <a:cs typeface="+mn-cs"/>
              </a:rPr>
              <a:t>2022-11-09</a:t>
            </a:fld>
            <a:endParaRPr kumimoji="0" lang="sv-SE" sz="1200" b="0" i="0" u="none" strike="noStrike" kern="1200" cap="none" spc="0" normalizeH="0" baseline="0" noProof="0" dirty="0">
              <a:ln>
                <a:noFill/>
              </a:ln>
              <a:solidFill>
                <a:prstClr val="black">
                  <a:tint val="75000"/>
                </a:prstClr>
              </a:solidFill>
              <a:effectLst/>
              <a:uLnTx/>
              <a:uFillTx/>
              <a:latin typeface="Arial"/>
              <a:ea typeface="+mn-ea"/>
              <a:cs typeface="+mn-cs"/>
            </a:endParaRPr>
          </a:p>
        </p:txBody>
      </p:sp>
      <p:sp>
        <p:nvSpPr>
          <p:cNvPr id="5" name="Platshållare för sidfot 4">
            <a:extLst>
              <a:ext uri="{FF2B5EF4-FFF2-40B4-BE49-F238E27FC236}">
                <a16:creationId xmlns:a16="http://schemas.microsoft.com/office/drawing/2014/main" id="{5DD7F05E-54FB-44D0-93EE-BE97DDA26169}"/>
              </a:ext>
            </a:extLst>
          </p:cNvPr>
          <p:cNvSpPr>
            <a:spLocks noGrp="1"/>
          </p:cNvSpPr>
          <p:nvPr>
            <p:ph type="ftr" sz="quarter" idx="11"/>
          </p:nvPr>
        </p:nvSpPr>
        <p:spPr>
          <a:xfrm>
            <a:off x="928346" y="6356350"/>
            <a:ext cx="4114800" cy="365125"/>
          </a:xfrm>
        </p:spPr>
        <p:txBody>
          <a:bodyPr/>
          <a:lstStyle>
            <a:lvl1pPr algn="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200" b="0" i="0" u="none" strike="noStrike" kern="1200" cap="none" spc="0" normalizeH="0" baseline="0" noProof="0" dirty="0">
              <a:ln>
                <a:noFill/>
              </a:ln>
              <a:solidFill>
                <a:prstClr val="black">
                  <a:tint val="75000"/>
                </a:prstClr>
              </a:solidFill>
              <a:effectLst/>
              <a:uLnTx/>
              <a:uFillTx/>
              <a:latin typeface="Arial"/>
              <a:ea typeface="+mn-ea"/>
              <a:cs typeface="+mn-cs"/>
            </a:endParaRPr>
          </a:p>
        </p:txBody>
      </p:sp>
      <p:sp>
        <p:nvSpPr>
          <p:cNvPr id="6" name="Platshållare för bildnummer 5">
            <a:extLst>
              <a:ext uri="{FF2B5EF4-FFF2-40B4-BE49-F238E27FC236}">
                <a16:creationId xmlns:a16="http://schemas.microsoft.com/office/drawing/2014/main" id="{63B566F6-E716-474C-A1AF-E16941855B06}"/>
              </a:ext>
            </a:extLst>
          </p:cNvPr>
          <p:cNvSpPr>
            <a:spLocks noGrp="1"/>
          </p:cNvSpPr>
          <p:nvPr>
            <p:ph type="sldNum" sz="quarter" idx="12"/>
          </p:nvPr>
        </p:nvSpPr>
        <p:spPr>
          <a:xfrm>
            <a:off x="479641" y="6356350"/>
            <a:ext cx="448705"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465F0E0-B5C3-4CD1-92D9-1861807167C1}" type="slidenum">
              <a:rPr kumimoji="0" lang="sv-SE" sz="1200" b="0" i="0" u="none" strike="noStrike" kern="1200" cap="none" spc="0" normalizeH="0" baseline="0" noProof="0" smtClean="0">
                <a:ln>
                  <a:noFill/>
                </a:ln>
                <a:solidFill>
                  <a:prstClr val="black">
                    <a:tint val="75000"/>
                  </a:prstClr>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sv-SE" sz="1200" b="0" i="0" u="none" strike="noStrike" kern="1200" cap="none" spc="0" normalizeH="0" baseline="0" noProof="0" dirty="0">
              <a:ln>
                <a:noFill/>
              </a:ln>
              <a:solidFill>
                <a:prstClr val="black">
                  <a:tint val="75000"/>
                </a:prstClr>
              </a:solidFill>
              <a:effectLst/>
              <a:uLnTx/>
              <a:uFillTx/>
              <a:latin typeface="Arial"/>
              <a:ea typeface="+mn-ea"/>
              <a:cs typeface="+mn-cs"/>
            </a:endParaRPr>
          </a:p>
        </p:txBody>
      </p:sp>
      <p:pic>
        <p:nvPicPr>
          <p:cNvPr id="11" name="Bildobjekt 10">
            <a:extLst>
              <a:ext uri="{FF2B5EF4-FFF2-40B4-BE49-F238E27FC236}">
                <a16:creationId xmlns:a16="http://schemas.microsoft.com/office/drawing/2014/main" id="{9D1A0C1B-9A8D-44BF-9B92-3084381E2FAB}"/>
              </a:ext>
            </a:extLst>
          </p:cNvPr>
          <p:cNvPicPr>
            <a:picLocks noChangeAspect="1"/>
          </p:cNvPicPr>
          <p:nvPr/>
        </p:nvPicPr>
        <p:blipFill rotWithShape="1">
          <a:blip r:embed="rId2">
            <a:extLst>
              <a:ext uri="{28A0092B-C50C-407E-A947-70E740481C1C}">
                <a14:useLocalDpi xmlns:a14="http://schemas.microsoft.com/office/drawing/2010/main" val="0"/>
              </a:ext>
            </a:extLst>
          </a:blip>
          <a:srcRect r="17109"/>
          <a:stretch/>
        </p:blipFill>
        <p:spPr>
          <a:xfrm>
            <a:off x="8482405" y="223128"/>
            <a:ext cx="3493595" cy="5895696"/>
          </a:xfrm>
          <a:prstGeom prst="rect">
            <a:avLst/>
          </a:prstGeom>
        </p:spPr>
      </p:pic>
    </p:spTree>
    <p:extLst>
      <p:ext uri="{BB962C8B-B14F-4D97-AF65-F5344CB8AC3E}">
        <p14:creationId xmlns:p14="http://schemas.microsoft.com/office/powerpoint/2010/main" val="1620003957"/>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39EFB123-F9EC-4015-B6F1-7CADECEE3A69}"/>
              </a:ext>
            </a:extLst>
          </p:cNvPr>
          <p:cNvSpPr>
            <a:spLocks noGrp="1"/>
          </p:cNvSpPr>
          <p:nvPr>
            <p:ph type="title" hasCustomPrompt="1"/>
          </p:nvPr>
        </p:nvSpPr>
        <p:spPr>
          <a:xfrm>
            <a:off x="478800" y="381600"/>
            <a:ext cx="5624804" cy="2042841"/>
          </a:xfrm>
        </p:spPr>
        <p:txBody>
          <a:bodyPr/>
          <a:lstStyle>
            <a:lvl1pPr>
              <a:defRPr/>
            </a:lvl1pPr>
          </a:lstStyle>
          <a:p>
            <a:r>
              <a:rPr lang="sv-SE" dirty="0"/>
              <a:t>Klicka här för rubrik</a:t>
            </a:r>
          </a:p>
        </p:txBody>
      </p:sp>
      <p:sp>
        <p:nvSpPr>
          <p:cNvPr id="3" name="Platshållare för innehåll 2">
            <a:extLst>
              <a:ext uri="{FF2B5EF4-FFF2-40B4-BE49-F238E27FC236}">
                <a16:creationId xmlns:a16="http://schemas.microsoft.com/office/drawing/2014/main" id="{0FB32048-1431-46B7-A822-038AB7ADDE50}"/>
              </a:ext>
            </a:extLst>
          </p:cNvPr>
          <p:cNvSpPr>
            <a:spLocks noGrp="1"/>
          </p:cNvSpPr>
          <p:nvPr>
            <p:ph idx="1"/>
          </p:nvPr>
        </p:nvSpPr>
        <p:spPr>
          <a:xfrm>
            <a:off x="478800" y="2990033"/>
            <a:ext cx="11346055" cy="3146258"/>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sv-SE" dirty="0"/>
          </a:p>
        </p:txBody>
      </p:sp>
      <p:sp>
        <p:nvSpPr>
          <p:cNvPr id="4" name="Platshållare för datum 3">
            <a:extLst>
              <a:ext uri="{FF2B5EF4-FFF2-40B4-BE49-F238E27FC236}">
                <a16:creationId xmlns:a16="http://schemas.microsoft.com/office/drawing/2014/main" id="{AD2FE022-7FCF-4728-8BFC-E85CD787C940}"/>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34A270A-A2C3-4364-A31D-8CF640E6C7B5}" type="datetime1">
              <a:rPr kumimoji="0" lang="sv-SE" sz="1200" b="0" i="0" u="none" strike="noStrike" kern="1200" cap="none" spc="0" normalizeH="0" baseline="0" noProof="0" smtClean="0">
                <a:ln>
                  <a:noFill/>
                </a:ln>
                <a:solidFill>
                  <a:prstClr val="black">
                    <a:tint val="75000"/>
                  </a:prstClr>
                </a:solidFill>
                <a:effectLst/>
                <a:uLnTx/>
                <a:uFillTx/>
                <a:latin typeface="Arial"/>
                <a:ea typeface="+mn-ea"/>
                <a:cs typeface="+mn-cs"/>
              </a:rPr>
              <a:t>2022-11-09</a:t>
            </a:fld>
            <a:endParaRPr kumimoji="0" lang="sv-SE" sz="1200" b="0" i="0" u="none" strike="noStrike" kern="1200" cap="none" spc="0" normalizeH="0" baseline="0" noProof="0" dirty="0">
              <a:ln>
                <a:noFill/>
              </a:ln>
              <a:solidFill>
                <a:prstClr val="black">
                  <a:tint val="75000"/>
                </a:prstClr>
              </a:solidFill>
              <a:effectLst/>
              <a:uLnTx/>
              <a:uFillTx/>
              <a:latin typeface="Arial"/>
              <a:ea typeface="+mn-ea"/>
              <a:cs typeface="+mn-cs"/>
            </a:endParaRPr>
          </a:p>
        </p:txBody>
      </p:sp>
      <p:sp>
        <p:nvSpPr>
          <p:cNvPr id="5" name="Platshållare för sidfot 4">
            <a:extLst>
              <a:ext uri="{FF2B5EF4-FFF2-40B4-BE49-F238E27FC236}">
                <a16:creationId xmlns:a16="http://schemas.microsoft.com/office/drawing/2014/main" id="{8DEFE7A3-C7DE-47B8-969B-6CD2DC7347B3}"/>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200" b="0" i="0" u="none" strike="noStrike" kern="1200" cap="none" spc="0" normalizeH="0" baseline="0" noProof="0" dirty="0">
              <a:ln>
                <a:noFill/>
              </a:ln>
              <a:solidFill>
                <a:prstClr val="black">
                  <a:tint val="75000"/>
                </a:prstClr>
              </a:solidFill>
              <a:effectLst/>
              <a:uLnTx/>
              <a:uFillTx/>
              <a:latin typeface="Arial"/>
              <a:ea typeface="+mn-ea"/>
              <a:cs typeface="+mn-cs"/>
            </a:endParaRPr>
          </a:p>
        </p:txBody>
      </p:sp>
      <p:sp>
        <p:nvSpPr>
          <p:cNvPr id="6" name="Platshållare för bildnummer 5">
            <a:extLst>
              <a:ext uri="{FF2B5EF4-FFF2-40B4-BE49-F238E27FC236}">
                <a16:creationId xmlns:a16="http://schemas.microsoft.com/office/drawing/2014/main" id="{F0149FFA-A887-41F8-B477-A2B4A5D22349}"/>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465F0E0-B5C3-4CD1-92D9-1861807167C1}" type="slidenum">
              <a:rPr kumimoji="0" lang="sv-SE" sz="1200" b="0" i="0" u="none" strike="noStrike" kern="1200" cap="none" spc="0" normalizeH="0" baseline="0" noProof="0" smtClean="0">
                <a:ln>
                  <a:noFill/>
                </a:ln>
                <a:solidFill>
                  <a:prstClr val="black">
                    <a:tint val="75000"/>
                  </a:prstClr>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sv-SE" sz="1200" b="0" i="0" u="none" strike="noStrike" kern="1200" cap="none" spc="0" normalizeH="0" baseline="0" noProof="0" dirty="0">
              <a:ln>
                <a:noFill/>
              </a:ln>
              <a:solidFill>
                <a:prstClr val="black">
                  <a:tint val="75000"/>
                </a:prstClr>
              </a:solidFill>
              <a:effectLst/>
              <a:uLnTx/>
              <a:uFillTx/>
              <a:latin typeface="Arial"/>
              <a:ea typeface="+mn-ea"/>
              <a:cs typeface="+mn-cs"/>
            </a:endParaRPr>
          </a:p>
        </p:txBody>
      </p:sp>
    </p:spTree>
    <p:extLst>
      <p:ext uri="{BB962C8B-B14F-4D97-AF65-F5344CB8AC3E}">
        <p14:creationId xmlns:p14="http://schemas.microsoft.com/office/powerpoint/2010/main" val="3248609305"/>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type="secHead" preserve="1">
  <p:cSld name="Avsnittsrubrik">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501C30AE-225F-4381-93DA-90EDE6E00646}"/>
              </a:ext>
            </a:extLst>
          </p:cNvPr>
          <p:cNvSpPr>
            <a:spLocks noGrp="1"/>
          </p:cNvSpPr>
          <p:nvPr>
            <p:ph type="title" hasCustomPrompt="1"/>
          </p:nvPr>
        </p:nvSpPr>
        <p:spPr>
          <a:xfrm>
            <a:off x="831850" y="1709738"/>
            <a:ext cx="10515600" cy="2852737"/>
          </a:xfrm>
        </p:spPr>
        <p:txBody>
          <a:bodyPr anchor="b"/>
          <a:lstStyle>
            <a:lvl1pPr>
              <a:defRPr sz="6000"/>
            </a:lvl1pPr>
          </a:lstStyle>
          <a:p>
            <a:r>
              <a:rPr lang="sv-SE" dirty="0"/>
              <a:t>Klicka här för rubrik</a:t>
            </a:r>
          </a:p>
        </p:txBody>
      </p:sp>
      <p:sp>
        <p:nvSpPr>
          <p:cNvPr id="3" name="Platshållare för text 2">
            <a:extLst>
              <a:ext uri="{FF2B5EF4-FFF2-40B4-BE49-F238E27FC236}">
                <a16:creationId xmlns:a16="http://schemas.microsoft.com/office/drawing/2014/main" id="{DC916312-14CD-458B-A664-3E2013722CC4}"/>
              </a:ext>
            </a:extLst>
          </p:cNvPr>
          <p:cNvSpPr>
            <a:spLocks noGrp="1"/>
          </p:cNvSpPr>
          <p:nvPr>
            <p:ph type="body" idx="1" hasCustomPrompt="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sv-SE" dirty="0"/>
              <a:t>Redigera underrubrik</a:t>
            </a:r>
          </a:p>
        </p:txBody>
      </p:sp>
      <p:sp>
        <p:nvSpPr>
          <p:cNvPr id="4" name="Platshållare för datum 3">
            <a:extLst>
              <a:ext uri="{FF2B5EF4-FFF2-40B4-BE49-F238E27FC236}">
                <a16:creationId xmlns:a16="http://schemas.microsoft.com/office/drawing/2014/main" id="{7ABD8157-6EDB-4919-A172-1956C340F674}"/>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5CB0B4CE-156D-4C29-AB94-CE89408B0469}" type="datetime1">
              <a:rPr kumimoji="0" lang="sv-SE" sz="1200" b="0" i="0" u="none" strike="noStrike" kern="1200" cap="none" spc="0" normalizeH="0" baseline="0" noProof="0" smtClean="0">
                <a:ln>
                  <a:noFill/>
                </a:ln>
                <a:solidFill>
                  <a:prstClr val="black">
                    <a:tint val="75000"/>
                  </a:prstClr>
                </a:solidFill>
                <a:effectLst/>
                <a:uLnTx/>
                <a:uFillTx/>
                <a:latin typeface="Arial"/>
                <a:ea typeface="+mn-ea"/>
                <a:cs typeface="+mn-cs"/>
              </a:rPr>
              <a:t>2022-11-09</a:t>
            </a:fld>
            <a:endParaRPr kumimoji="0" lang="sv-SE" sz="1200" b="0" i="0" u="none" strike="noStrike" kern="1200" cap="none" spc="0" normalizeH="0" baseline="0" noProof="0" dirty="0">
              <a:ln>
                <a:noFill/>
              </a:ln>
              <a:solidFill>
                <a:prstClr val="black">
                  <a:tint val="75000"/>
                </a:prstClr>
              </a:solidFill>
              <a:effectLst/>
              <a:uLnTx/>
              <a:uFillTx/>
              <a:latin typeface="Arial"/>
              <a:ea typeface="+mn-ea"/>
              <a:cs typeface="+mn-cs"/>
            </a:endParaRPr>
          </a:p>
        </p:txBody>
      </p:sp>
      <p:sp>
        <p:nvSpPr>
          <p:cNvPr id="5" name="Platshållare för sidfot 4">
            <a:extLst>
              <a:ext uri="{FF2B5EF4-FFF2-40B4-BE49-F238E27FC236}">
                <a16:creationId xmlns:a16="http://schemas.microsoft.com/office/drawing/2014/main" id="{DFA948F8-4476-4409-AC2C-383669207A52}"/>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200" b="0" i="0" u="none" strike="noStrike" kern="1200" cap="none" spc="0" normalizeH="0" baseline="0" noProof="0" dirty="0">
              <a:ln>
                <a:noFill/>
              </a:ln>
              <a:solidFill>
                <a:prstClr val="black">
                  <a:tint val="75000"/>
                </a:prstClr>
              </a:solidFill>
              <a:effectLst/>
              <a:uLnTx/>
              <a:uFillTx/>
              <a:latin typeface="Arial"/>
              <a:ea typeface="+mn-ea"/>
              <a:cs typeface="+mn-cs"/>
            </a:endParaRPr>
          </a:p>
        </p:txBody>
      </p:sp>
      <p:sp>
        <p:nvSpPr>
          <p:cNvPr id="6" name="Platshållare för bildnummer 5">
            <a:extLst>
              <a:ext uri="{FF2B5EF4-FFF2-40B4-BE49-F238E27FC236}">
                <a16:creationId xmlns:a16="http://schemas.microsoft.com/office/drawing/2014/main" id="{F6F3F202-D536-4BDC-88A5-B9E143729866}"/>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465F0E0-B5C3-4CD1-92D9-1861807167C1}" type="slidenum">
              <a:rPr kumimoji="0" lang="sv-SE" sz="1200" b="0" i="0" u="none" strike="noStrike" kern="1200" cap="none" spc="0" normalizeH="0" baseline="0" noProof="0" smtClean="0">
                <a:ln>
                  <a:noFill/>
                </a:ln>
                <a:solidFill>
                  <a:prstClr val="black">
                    <a:tint val="75000"/>
                  </a:prstClr>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sv-SE" sz="1200" b="0" i="0" u="none" strike="noStrike" kern="1200" cap="none" spc="0" normalizeH="0" baseline="0" noProof="0" dirty="0">
              <a:ln>
                <a:noFill/>
              </a:ln>
              <a:solidFill>
                <a:prstClr val="black">
                  <a:tint val="75000"/>
                </a:prstClr>
              </a:solidFill>
              <a:effectLst/>
              <a:uLnTx/>
              <a:uFillTx/>
              <a:latin typeface="Arial"/>
              <a:ea typeface="+mn-ea"/>
              <a:cs typeface="+mn-cs"/>
            </a:endParaRPr>
          </a:p>
        </p:txBody>
      </p:sp>
    </p:spTree>
    <p:extLst>
      <p:ext uri="{BB962C8B-B14F-4D97-AF65-F5344CB8AC3E}">
        <p14:creationId xmlns:p14="http://schemas.microsoft.com/office/powerpoint/2010/main" val="1309552601"/>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type="twoObj" preserve="1">
  <p:cSld name="Två delar">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9F8FF724-E49B-4704-9C98-90B00DD5AF12}"/>
              </a:ext>
            </a:extLst>
          </p:cNvPr>
          <p:cNvSpPr>
            <a:spLocks noGrp="1"/>
          </p:cNvSpPr>
          <p:nvPr>
            <p:ph type="title" hasCustomPrompt="1"/>
          </p:nvPr>
        </p:nvSpPr>
        <p:spPr>
          <a:xfrm>
            <a:off x="478800" y="381600"/>
            <a:ext cx="5624804" cy="2042841"/>
          </a:xfrm>
        </p:spPr>
        <p:txBody>
          <a:bodyPr/>
          <a:lstStyle>
            <a:lvl1pPr>
              <a:defRPr/>
            </a:lvl1pPr>
          </a:lstStyle>
          <a:p>
            <a:r>
              <a:rPr lang="sv-SE" dirty="0"/>
              <a:t>Klicka här för rubrik</a:t>
            </a:r>
          </a:p>
        </p:txBody>
      </p:sp>
      <p:sp>
        <p:nvSpPr>
          <p:cNvPr id="3" name="Platshållare för innehåll 2">
            <a:extLst>
              <a:ext uri="{FF2B5EF4-FFF2-40B4-BE49-F238E27FC236}">
                <a16:creationId xmlns:a16="http://schemas.microsoft.com/office/drawing/2014/main" id="{F510B30C-9555-492B-8A99-991FAA668C9A}"/>
              </a:ext>
            </a:extLst>
          </p:cNvPr>
          <p:cNvSpPr>
            <a:spLocks noGrp="1"/>
          </p:cNvSpPr>
          <p:nvPr>
            <p:ph sz="half" idx="1"/>
          </p:nvPr>
        </p:nvSpPr>
        <p:spPr>
          <a:xfrm>
            <a:off x="478800" y="2991601"/>
            <a:ext cx="5580000" cy="3144697"/>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4" name="Platshållare för innehåll 3">
            <a:extLst>
              <a:ext uri="{FF2B5EF4-FFF2-40B4-BE49-F238E27FC236}">
                <a16:creationId xmlns:a16="http://schemas.microsoft.com/office/drawing/2014/main" id="{B620B923-ED04-4453-AB31-FBA46DE65BBE}"/>
              </a:ext>
            </a:extLst>
          </p:cNvPr>
          <p:cNvSpPr>
            <a:spLocks noGrp="1"/>
          </p:cNvSpPr>
          <p:nvPr>
            <p:ph sz="half" idx="2"/>
          </p:nvPr>
        </p:nvSpPr>
        <p:spPr>
          <a:xfrm>
            <a:off x="6207105" y="2991601"/>
            <a:ext cx="5580000" cy="3144697"/>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5" name="Platshållare för datum 4">
            <a:extLst>
              <a:ext uri="{FF2B5EF4-FFF2-40B4-BE49-F238E27FC236}">
                <a16:creationId xmlns:a16="http://schemas.microsoft.com/office/drawing/2014/main" id="{3B336E3A-4F5D-4A20-8031-79061612051D}"/>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538562B-9EF2-4427-80A6-7905212EA111}" type="datetime1">
              <a:rPr kumimoji="0" lang="sv-SE" sz="1200" b="0" i="0" u="none" strike="noStrike" kern="1200" cap="none" spc="0" normalizeH="0" baseline="0" noProof="0" smtClean="0">
                <a:ln>
                  <a:noFill/>
                </a:ln>
                <a:solidFill>
                  <a:prstClr val="black">
                    <a:tint val="75000"/>
                  </a:prstClr>
                </a:solidFill>
                <a:effectLst/>
                <a:uLnTx/>
                <a:uFillTx/>
                <a:latin typeface="Arial"/>
                <a:ea typeface="+mn-ea"/>
                <a:cs typeface="+mn-cs"/>
              </a:rPr>
              <a:t>2022-11-09</a:t>
            </a:fld>
            <a:endParaRPr kumimoji="0" lang="sv-SE" sz="1200" b="0" i="0" u="none" strike="noStrike" kern="1200" cap="none" spc="0" normalizeH="0" baseline="0" noProof="0" dirty="0">
              <a:ln>
                <a:noFill/>
              </a:ln>
              <a:solidFill>
                <a:prstClr val="black">
                  <a:tint val="75000"/>
                </a:prstClr>
              </a:solidFill>
              <a:effectLst/>
              <a:uLnTx/>
              <a:uFillTx/>
              <a:latin typeface="Arial"/>
              <a:ea typeface="+mn-ea"/>
              <a:cs typeface="+mn-cs"/>
            </a:endParaRPr>
          </a:p>
        </p:txBody>
      </p:sp>
      <p:sp>
        <p:nvSpPr>
          <p:cNvPr id="6" name="Platshållare för sidfot 5">
            <a:extLst>
              <a:ext uri="{FF2B5EF4-FFF2-40B4-BE49-F238E27FC236}">
                <a16:creationId xmlns:a16="http://schemas.microsoft.com/office/drawing/2014/main" id="{550FFDF2-D867-4E53-8AAC-444DD30952FB}"/>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200" b="0" i="0" u="none" strike="noStrike" kern="1200" cap="none" spc="0" normalizeH="0" baseline="0" noProof="0" dirty="0">
              <a:ln>
                <a:noFill/>
              </a:ln>
              <a:solidFill>
                <a:prstClr val="black">
                  <a:tint val="75000"/>
                </a:prstClr>
              </a:solidFill>
              <a:effectLst/>
              <a:uLnTx/>
              <a:uFillTx/>
              <a:latin typeface="Arial"/>
              <a:ea typeface="+mn-ea"/>
              <a:cs typeface="+mn-cs"/>
            </a:endParaRPr>
          </a:p>
        </p:txBody>
      </p:sp>
      <p:sp>
        <p:nvSpPr>
          <p:cNvPr id="7" name="Platshållare för bildnummer 6">
            <a:extLst>
              <a:ext uri="{FF2B5EF4-FFF2-40B4-BE49-F238E27FC236}">
                <a16:creationId xmlns:a16="http://schemas.microsoft.com/office/drawing/2014/main" id="{96C34A88-0CA2-42B6-84DB-A048521252C5}"/>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465F0E0-B5C3-4CD1-92D9-1861807167C1}" type="slidenum">
              <a:rPr kumimoji="0" lang="sv-SE" sz="1200" b="0" i="0" u="none" strike="noStrike" kern="1200" cap="none" spc="0" normalizeH="0" baseline="0" noProof="0" smtClean="0">
                <a:ln>
                  <a:noFill/>
                </a:ln>
                <a:solidFill>
                  <a:prstClr val="black">
                    <a:tint val="75000"/>
                  </a:prstClr>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sv-SE" sz="1200" b="0" i="0" u="none" strike="noStrike" kern="1200" cap="none" spc="0" normalizeH="0" baseline="0" noProof="0" dirty="0">
              <a:ln>
                <a:noFill/>
              </a:ln>
              <a:solidFill>
                <a:prstClr val="black">
                  <a:tint val="75000"/>
                </a:prstClr>
              </a:solidFill>
              <a:effectLst/>
              <a:uLnTx/>
              <a:uFillTx/>
              <a:latin typeface="Arial"/>
              <a:ea typeface="+mn-ea"/>
              <a:cs typeface="+mn-cs"/>
            </a:endParaRPr>
          </a:p>
        </p:txBody>
      </p:sp>
    </p:spTree>
    <p:extLst>
      <p:ext uri="{BB962C8B-B14F-4D97-AF65-F5344CB8AC3E}">
        <p14:creationId xmlns:p14="http://schemas.microsoft.com/office/powerpoint/2010/main" val="341606522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Rubrik Multi Text 1/3 bild">
    <p:spTree>
      <p:nvGrpSpPr>
        <p:cNvPr id="1" name=""/>
        <p:cNvGrpSpPr/>
        <p:nvPr/>
      </p:nvGrpSpPr>
      <p:grpSpPr>
        <a:xfrm>
          <a:off x="0" y="0"/>
          <a:ext cx="0" cy="0"/>
          <a:chOff x="0" y="0"/>
          <a:chExt cx="0" cy="0"/>
        </a:xfrm>
      </p:grpSpPr>
      <p:sp>
        <p:nvSpPr>
          <p:cNvPr id="10" name="Rektangel 9">
            <a:extLst>
              <a:ext uri="{FF2B5EF4-FFF2-40B4-BE49-F238E27FC236}">
                <a16:creationId xmlns:a16="http://schemas.microsoft.com/office/drawing/2014/main" id="{41F28770-97A3-4D43-B559-FDCC4EF42093}"/>
              </a:ext>
            </a:extLst>
          </p:cNvPr>
          <p:cNvSpPr/>
          <p:nvPr/>
        </p:nvSpPr>
        <p:spPr>
          <a:xfrm>
            <a:off x="215999" y="215998"/>
            <a:ext cx="11760001" cy="5921485"/>
          </a:xfrm>
          <a:prstGeom prst="rect">
            <a:avLst/>
          </a:prstGeom>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sv-SE" dirty="0"/>
          </a:p>
        </p:txBody>
      </p:sp>
      <p:sp>
        <p:nvSpPr>
          <p:cNvPr id="2" name="Rubrik 1">
            <a:extLst>
              <a:ext uri="{FF2B5EF4-FFF2-40B4-BE49-F238E27FC236}">
                <a16:creationId xmlns:a16="http://schemas.microsoft.com/office/drawing/2014/main" id="{9F8FF724-E49B-4704-9C98-90B00DD5AF12}"/>
              </a:ext>
            </a:extLst>
          </p:cNvPr>
          <p:cNvSpPr>
            <a:spLocks noGrp="1"/>
          </p:cNvSpPr>
          <p:nvPr>
            <p:ph type="title" hasCustomPrompt="1"/>
          </p:nvPr>
        </p:nvSpPr>
        <p:spPr>
          <a:xfrm>
            <a:off x="478800" y="381600"/>
            <a:ext cx="5580000" cy="2042841"/>
          </a:xfrm>
        </p:spPr>
        <p:txBody>
          <a:bodyPr anchor="t"/>
          <a:lstStyle>
            <a:lvl1pPr>
              <a:defRPr/>
            </a:lvl1pPr>
          </a:lstStyle>
          <a:p>
            <a:r>
              <a:rPr lang="sv-SE" dirty="0"/>
              <a:t>Klicka här för rubrik</a:t>
            </a:r>
          </a:p>
        </p:txBody>
      </p:sp>
      <p:sp>
        <p:nvSpPr>
          <p:cNvPr id="5" name="Platshållare för datum 4">
            <a:extLst>
              <a:ext uri="{FF2B5EF4-FFF2-40B4-BE49-F238E27FC236}">
                <a16:creationId xmlns:a16="http://schemas.microsoft.com/office/drawing/2014/main" id="{3B336E3A-4F5D-4A20-8031-79061612051D}"/>
              </a:ext>
            </a:extLst>
          </p:cNvPr>
          <p:cNvSpPr>
            <a:spLocks noGrp="1"/>
          </p:cNvSpPr>
          <p:nvPr>
            <p:ph type="dt" sz="half" idx="10"/>
          </p:nvPr>
        </p:nvSpPr>
        <p:spPr/>
        <p:txBody>
          <a:bodyPr/>
          <a:lstStyle/>
          <a:p>
            <a:fld id="{E31C1149-6BE5-49FB-916C-F40F9B667F76}" type="datetime1">
              <a:rPr lang="sv-SE" smtClean="0"/>
              <a:t>2022-11-09</a:t>
            </a:fld>
            <a:endParaRPr lang="sv-SE" dirty="0"/>
          </a:p>
        </p:txBody>
      </p:sp>
      <p:sp>
        <p:nvSpPr>
          <p:cNvPr id="6" name="Platshållare för sidfot 5">
            <a:extLst>
              <a:ext uri="{FF2B5EF4-FFF2-40B4-BE49-F238E27FC236}">
                <a16:creationId xmlns:a16="http://schemas.microsoft.com/office/drawing/2014/main" id="{550FFDF2-D867-4E53-8AAC-444DD30952FB}"/>
              </a:ext>
            </a:extLst>
          </p:cNvPr>
          <p:cNvSpPr>
            <a:spLocks noGrp="1"/>
          </p:cNvSpPr>
          <p:nvPr>
            <p:ph type="ftr" sz="quarter" idx="11"/>
          </p:nvPr>
        </p:nvSpPr>
        <p:spPr/>
        <p:txBody>
          <a:bodyPr/>
          <a:lstStyle/>
          <a:p>
            <a:endParaRPr lang="sv-SE" dirty="0"/>
          </a:p>
        </p:txBody>
      </p:sp>
      <p:sp>
        <p:nvSpPr>
          <p:cNvPr id="7" name="Platshållare för bildnummer 6">
            <a:extLst>
              <a:ext uri="{FF2B5EF4-FFF2-40B4-BE49-F238E27FC236}">
                <a16:creationId xmlns:a16="http://schemas.microsoft.com/office/drawing/2014/main" id="{96C34A88-0CA2-42B6-84DB-A048521252C5}"/>
              </a:ext>
            </a:extLst>
          </p:cNvPr>
          <p:cNvSpPr>
            <a:spLocks noGrp="1"/>
          </p:cNvSpPr>
          <p:nvPr>
            <p:ph type="sldNum" sz="quarter" idx="12"/>
          </p:nvPr>
        </p:nvSpPr>
        <p:spPr/>
        <p:txBody>
          <a:bodyPr/>
          <a:lstStyle/>
          <a:p>
            <a:fld id="{DF12FE26-693D-4657-8CF4-E1D4E86C9D92}" type="slidenum">
              <a:rPr lang="sv-SE" smtClean="0"/>
              <a:t>‹#›</a:t>
            </a:fld>
            <a:endParaRPr lang="sv-SE" dirty="0"/>
          </a:p>
        </p:txBody>
      </p:sp>
      <p:sp>
        <p:nvSpPr>
          <p:cNvPr id="9" name="Platshållare för bild 8">
            <a:extLst>
              <a:ext uri="{FF2B5EF4-FFF2-40B4-BE49-F238E27FC236}">
                <a16:creationId xmlns:a16="http://schemas.microsoft.com/office/drawing/2014/main" id="{4F2F6A57-7EA2-47DD-A2ED-D38487DF8B9A}"/>
              </a:ext>
            </a:extLst>
          </p:cNvPr>
          <p:cNvSpPr>
            <a:spLocks noGrp="1"/>
          </p:cNvSpPr>
          <p:nvPr>
            <p:ph type="pic" sz="quarter" idx="13" hasCustomPrompt="1"/>
          </p:nvPr>
        </p:nvSpPr>
        <p:spPr>
          <a:xfrm>
            <a:off x="8060399" y="216000"/>
            <a:ext cx="3915601" cy="5921995"/>
          </a:xfrm>
          <a:solidFill>
            <a:schemeClr val="bg1">
              <a:lumMod val="75000"/>
            </a:schemeClr>
          </a:solidFill>
        </p:spPr>
        <p:txBody>
          <a:bodyPr lIns="360000" tIns="252000"/>
          <a:lstStyle>
            <a:lvl1pPr marL="0" marR="0" indent="0" algn="ctr" defTabSz="914400" rtl="0" eaLnBrk="1" fontAlgn="auto" latinLnBrk="0" hangingPunct="1">
              <a:lnSpc>
                <a:spcPct val="90000"/>
              </a:lnSpc>
              <a:spcBef>
                <a:spcPts val="1000"/>
              </a:spcBef>
              <a:spcAft>
                <a:spcPts val="0"/>
              </a:spcAft>
              <a:buClrTx/>
              <a:buSzTx/>
              <a:buFontTx/>
              <a:buNone/>
              <a:tabLst/>
              <a:defRPr sz="1400"/>
            </a:lvl1pPr>
          </a:lstStyle>
          <a:p>
            <a:pPr marL="0" marR="0" lvl="0" indent="0" algn="ctr" defTabSz="914400" rtl="0" eaLnBrk="1" fontAlgn="auto" latinLnBrk="0" hangingPunct="1">
              <a:lnSpc>
                <a:spcPct val="90000"/>
              </a:lnSpc>
              <a:spcBef>
                <a:spcPts val="1000"/>
              </a:spcBef>
              <a:spcAft>
                <a:spcPts val="0"/>
              </a:spcAft>
              <a:buClrTx/>
              <a:buSzTx/>
              <a:buFontTx/>
              <a:buNone/>
              <a:tabLst/>
              <a:defRPr/>
            </a:pPr>
            <a:r>
              <a:rPr lang="sv-SE" dirty="0"/>
              <a:t>Klicka på ikonen för att infoga bild</a:t>
            </a:r>
          </a:p>
          <a:p>
            <a:endParaRPr lang="sv-SE" dirty="0"/>
          </a:p>
        </p:txBody>
      </p:sp>
      <p:sp>
        <p:nvSpPr>
          <p:cNvPr id="8" name="Platshållare för text 7">
            <a:extLst>
              <a:ext uri="{FF2B5EF4-FFF2-40B4-BE49-F238E27FC236}">
                <a16:creationId xmlns:a16="http://schemas.microsoft.com/office/drawing/2014/main" id="{B42E65F2-2C63-4EFA-9C18-749602219602}"/>
              </a:ext>
            </a:extLst>
          </p:cNvPr>
          <p:cNvSpPr>
            <a:spLocks noGrp="1"/>
          </p:cNvSpPr>
          <p:nvPr>
            <p:ph type="body" sz="quarter" idx="14"/>
          </p:nvPr>
        </p:nvSpPr>
        <p:spPr>
          <a:xfrm>
            <a:off x="478800" y="2991600"/>
            <a:ext cx="7506524" cy="2891116"/>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Tree>
    <p:extLst>
      <p:ext uri="{BB962C8B-B14F-4D97-AF65-F5344CB8AC3E}">
        <p14:creationId xmlns:p14="http://schemas.microsoft.com/office/powerpoint/2010/main" val="2435128866"/>
      </p:ext>
    </p:extLst>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type="twoTxTwoObj" preserve="1">
  <p:cSld name="Jämförelse">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8D361146-B88D-42E8-94A6-E712D73C9F0C}"/>
              </a:ext>
            </a:extLst>
          </p:cNvPr>
          <p:cNvSpPr>
            <a:spLocks noGrp="1"/>
          </p:cNvSpPr>
          <p:nvPr>
            <p:ph type="title" hasCustomPrompt="1"/>
          </p:nvPr>
        </p:nvSpPr>
        <p:spPr>
          <a:xfrm>
            <a:off x="478800" y="381600"/>
            <a:ext cx="5624804" cy="2042841"/>
          </a:xfrm>
        </p:spPr>
        <p:txBody>
          <a:bodyPr/>
          <a:lstStyle>
            <a:lvl1pPr>
              <a:defRPr/>
            </a:lvl1pPr>
          </a:lstStyle>
          <a:p>
            <a:r>
              <a:rPr lang="sv-SE" dirty="0"/>
              <a:t>Klicka här för rubrik</a:t>
            </a:r>
          </a:p>
        </p:txBody>
      </p:sp>
      <p:sp>
        <p:nvSpPr>
          <p:cNvPr id="3" name="Platshållare för text 2">
            <a:extLst>
              <a:ext uri="{FF2B5EF4-FFF2-40B4-BE49-F238E27FC236}">
                <a16:creationId xmlns:a16="http://schemas.microsoft.com/office/drawing/2014/main" id="{9299508E-D641-41AE-863A-3126A8344C59}"/>
              </a:ext>
            </a:extLst>
          </p:cNvPr>
          <p:cNvSpPr>
            <a:spLocks noGrp="1"/>
          </p:cNvSpPr>
          <p:nvPr>
            <p:ph type="body" idx="1" hasCustomPrompt="1"/>
          </p:nvPr>
        </p:nvSpPr>
        <p:spPr>
          <a:xfrm>
            <a:off x="478799" y="2460652"/>
            <a:ext cx="5580000" cy="499829"/>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dirty="0"/>
              <a:t>Redigera </a:t>
            </a:r>
            <a:r>
              <a:rPr lang="sv-SE" dirty="0" err="1"/>
              <a:t>undrrubrik</a:t>
            </a:r>
            <a:endParaRPr lang="sv-SE" dirty="0"/>
          </a:p>
        </p:txBody>
      </p:sp>
      <p:sp>
        <p:nvSpPr>
          <p:cNvPr id="4" name="Platshållare för innehåll 3">
            <a:extLst>
              <a:ext uri="{FF2B5EF4-FFF2-40B4-BE49-F238E27FC236}">
                <a16:creationId xmlns:a16="http://schemas.microsoft.com/office/drawing/2014/main" id="{62B1A253-5C14-40F9-981A-DB980EC93A7C}"/>
              </a:ext>
            </a:extLst>
          </p:cNvPr>
          <p:cNvSpPr>
            <a:spLocks noGrp="1"/>
          </p:cNvSpPr>
          <p:nvPr>
            <p:ph sz="half" idx="2"/>
          </p:nvPr>
        </p:nvSpPr>
        <p:spPr>
          <a:xfrm>
            <a:off x="478799" y="2991602"/>
            <a:ext cx="5580000" cy="3144697"/>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5" name="Platshållare för text 4">
            <a:extLst>
              <a:ext uri="{FF2B5EF4-FFF2-40B4-BE49-F238E27FC236}">
                <a16:creationId xmlns:a16="http://schemas.microsoft.com/office/drawing/2014/main" id="{30356164-3DD3-4B99-A8BF-0D7BB7343114}"/>
              </a:ext>
            </a:extLst>
          </p:cNvPr>
          <p:cNvSpPr>
            <a:spLocks noGrp="1"/>
          </p:cNvSpPr>
          <p:nvPr>
            <p:ph type="body" sz="quarter" idx="3" hasCustomPrompt="1"/>
          </p:nvPr>
        </p:nvSpPr>
        <p:spPr>
          <a:xfrm>
            <a:off x="6207105" y="2460652"/>
            <a:ext cx="5580000" cy="499829"/>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dirty="0"/>
              <a:t>Redigera underrubrik</a:t>
            </a:r>
          </a:p>
        </p:txBody>
      </p:sp>
      <p:sp>
        <p:nvSpPr>
          <p:cNvPr id="6" name="Platshållare för innehåll 5">
            <a:extLst>
              <a:ext uri="{FF2B5EF4-FFF2-40B4-BE49-F238E27FC236}">
                <a16:creationId xmlns:a16="http://schemas.microsoft.com/office/drawing/2014/main" id="{A66CCCC9-1135-4510-8C84-5FCE53917303}"/>
              </a:ext>
            </a:extLst>
          </p:cNvPr>
          <p:cNvSpPr>
            <a:spLocks noGrp="1"/>
          </p:cNvSpPr>
          <p:nvPr>
            <p:ph sz="quarter" idx="4"/>
          </p:nvPr>
        </p:nvSpPr>
        <p:spPr>
          <a:xfrm>
            <a:off x="6207105" y="2991602"/>
            <a:ext cx="5580000" cy="3144697"/>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7" name="Platshållare för datum 6">
            <a:extLst>
              <a:ext uri="{FF2B5EF4-FFF2-40B4-BE49-F238E27FC236}">
                <a16:creationId xmlns:a16="http://schemas.microsoft.com/office/drawing/2014/main" id="{0DB6CDF7-53BA-4FF2-92CF-DC0878ED12B2}"/>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84A0CE3-D75B-4CD4-9240-7F222BC4D91B}" type="datetime1">
              <a:rPr kumimoji="0" lang="sv-SE" sz="1200" b="0" i="0" u="none" strike="noStrike" kern="1200" cap="none" spc="0" normalizeH="0" baseline="0" noProof="0" smtClean="0">
                <a:ln>
                  <a:noFill/>
                </a:ln>
                <a:solidFill>
                  <a:prstClr val="black">
                    <a:tint val="75000"/>
                  </a:prstClr>
                </a:solidFill>
                <a:effectLst/>
                <a:uLnTx/>
                <a:uFillTx/>
                <a:latin typeface="Arial"/>
                <a:ea typeface="+mn-ea"/>
                <a:cs typeface="+mn-cs"/>
              </a:rPr>
              <a:t>2022-11-09</a:t>
            </a:fld>
            <a:endParaRPr kumimoji="0" lang="sv-SE" sz="1200" b="0" i="0" u="none" strike="noStrike" kern="1200" cap="none" spc="0" normalizeH="0" baseline="0" noProof="0" dirty="0">
              <a:ln>
                <a:noFill/>
              </a:ln>
              <a:solidFill>
                <a:prstClr val="black">
                  <a:tint val="75000"/>
                </a:prstClr>
              </a:solidFill>
              <a:effectLst/>
              <a:uLnTx/>
              <a:uFillTx/>
              <a:latin typeface="Arial"/>
              <a:ea typeface="+mn-ea"/>
              <a:cs typeface="+mn-cs"/>
            </a:endParaRPr>
          </a:p>
        </p:txBody>
      </p:sp>
      <p:sp>
        <p:nvSpPr>
          <p:cNvPr id="8" name="Platshållare för sidfot 7">
            <a:extLst>
              <a:ext uri="{FF2B5EF4-FFF2-40B4-BE49-F238E27FC236}">
                <a16:creationId xmlns:a16="http://schemas.microsoft.com/office/drawing/2014/main" id="{3447C9F7-4FBC-4EF1-B43E-C591C2A23873}"/>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200" b="0" i="0" u="none" strike="noStrike" kern="1200" cap="none" spc="0" normalizeH="0" baseline="0" noProof="0" dirty="0">
              <a:ln>
                <a:noFill/>
              </a:ln>
              <a:solidFill>
                <a:prstClr val="black">
                  <a:tint val="75000"/>
                </a:prstClr>
              </a:solidFill>
              <a:effectLst/>
              <a:uLnTx/>
              <a:uFillTx/>
              <a:latin typeface="Arial"/>
              <a:ea typeface="+mn-ea"/>
              <a:cs typeface="+mn-cs"/>
            </a:endParaRPr>
          </a:p>
        </p:txBody>
      </p:sp>
      <p:sp>
        <p:nvSpPr>
          <p:cNvPr id="9" name="Platshållare för bildnummer 8">
            <a:extLst>
              <a:ext uri="{FF2B5EF4-FFF2-40B4-BE49-F238E27FC236}">
                <a16:creationId xmlns:a16="http://schemas.microsoft.com/office/drawing/2014/main" id="{CB090D83-E506-4FB0-AEF5-77FF848F7DBB}"/>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465F0E0-B5C3-4CD1-92D9-1861807167C1}" type="slidenum">
              <a:rPr kumimoji="0" lang="sv-SE" sz="1200" b="0" i="0" u="none" strike="noStrike" kern="1200" cap="none" spc="0" normalizeH="0" baseline="0" noProof="0" smtClean="0">
                <a:ln>
                  <a:noFill/>
                </a:ln>
                <a:solidFill>
                  <a:prstClr val="black">
                    <a:tint val="75000"/>
                  </a:prstClr>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sv-SE" sz="1200" b="0" i="0" u="none" strike="noStrike" kern="1200" cap="none" spc="0" normalizeH="0" baseline="0" noProof="0" dirty="0">
              <a:ln>
                <a:noFill/>
              </a:ln>
              <a:solidFill>
                <a:prstClr val="black">
                  <a:tint val="75000"/>
                </a:prstClr>
              </a:solidFill>
              <a:effectLst/>
              <a:uLnTx/>
              <a:uFillTx/>
              <a:latin typeface="Arial"/>
              <a:ea typeface="+mn-ea"/>
              <a:cs typeface="+mn-cs"/>
            </a:endParaRPr>
          </a:p>
        </p:txBody>
      </p:sp>
    </p:spTree>
    <p:extLst>
      <p:ext uri="{BB962C8B-B14F-4D97-AF65-F5344CB8AC3E}">
        <p14:creationId xmlns:p14="http://schemas.microsoft.com/office/powerpoint/2010/main" val="3720674021"/>
      </p:ext>
    </p:extLst>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A27A282D-D5F9-44AD-8A27-22E2F7E6C984}"/>
              </a:ext>
            </a:extLst>
          </p:cNvPr>
          <p:cNvSpPr>
            <a:spLocks noGrp="1"/>
          </p:cNvSpPr>
          <p:nvPr>
            <p:ph type="title" hasCustomPrompt="1"/>
          </p:nvPr>
        </p:nvSpPr>
        <p:spPr>
          <a:xfrm>
            <a:off x="479641" y="382479"/>
            <a:ext cx="5616359" cy="2124001"/>
          </a:xfrm>
        </p:spPr>
        <p:txBody>
          <a:bodyPr/>
          <a:lstStyle>
            <a:lvl1pPr>
              <a:defRPr/>
            </a:lvl1pPr>
          </a:lstStyle>
          <a:p>
            <a:r>
              <a:rPr lang="sv-SE" dirty="0"/>
              <a:t>Klicka här för rubrik</a:t>
            </a:r>
          </a:p>
        </p:txBody>
      </p:sp>
      <p:sp>
        <p:nvSpPr>
          <p:cNvPr id="3" name="Platshållare för datum 2">
            <a:extLst>
              <a:ext uri="{FF2B5EF4-FFF2-40B4-BE49-F238E27FC236}">
                <a16:creationId xmlns:a16="http://schemas.microsoft.com/office/drawing/2014/main" id="{0F41E126-777D-41A0-8237-9B9EE3E1D367}"/>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64F0E05E-C370-4C56-8F05-240A4B23E288}" type="datetime1">
              <a:rPr kumimoji="0" lang="sv-SE" sz="1200" b="0" i="0" u="none" strike="noStrike" kern="1200" cap="none" spc="0" normalizeH="0" baseline="0" noProof="0" smtClean="0">
                <a:ln>
                  <a:noFill/>
                </a:ln>
                <a:solidFill>
                  <a:prstClr val="black">
                    <a:tint val="75000"/>
                  </a:prstClr>
                </a:solidFill>
                <a:effectLst/>
                <a:uLnTx/>
                <a:uFillTx/>
                <a:latin typeface="Arial"/>
                <a:ea typeface="+mn-ea"/>
                <a:cs typeface="+mn-cs"/>
              </a:rPr>
              <a:t>2022-11-09</a:t>
            </a:fld>
            <a:endParaRPr kumimoji="0" lang="sv-SE" sz="1200" b="0" i="0" u="none" strike="noStrike" kern="1200" cap="none" spc="0" normalizeH="0" baseline="0" noProof="0" dirty="0">
              <a:ln>
                <a:noFill/>
              </a:ln>
              <a:solidFill>
                <a:prstClr val="black">
                  <a:tint val="75000"/>
                </a:prstClr>
              </a:solidFill>
              <a:effectLst/>
              <a:uLnTx/>
              <a:uFillTx/>
              <a:latin typeface="Arial"/>
              <a:ea typeface="+mn-ea"/>
              <a:cs typeface="+mn-cs"/>
            </a:endParaRPr>
          </a:p>
        </p:txBody>
      </p:sp>
      <p:sp>
        <p:nvSpPr>
          <p:cNvPr id="4" name="Platshållare för sidfot 3">
            <a:extLst>
              <a:ext uri="{FF2B5EF4-FFF2-40B4-BE49-F238E27FC236}">
                <a16:creationId xmlns:a16="http://schemas.microsoft.com/office/drawing/2014/main" id="{D8FE15DE-B646-4255-84D6-0098588E4B1A}"/>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200" b="0" i="0" u="none" strike="noStrike" kern="1200" cap="none" spc="0" normalizeH="0" baseline="0" noProof="0" dirty="0">
              <a:ln>
                <a:noFill/>
              </a:ln>
              <a:solidFill>
                <a:prstClr val="black">
                  <a:tint val="75000"/>
                </a:prstClr>
              </a:solidFill>
              <a:effectLst/>
              <a:uLnTx/>
              <a:uFillTx/>
              <a:latin typeface="Arial"/>
              <a:ea typeface="+mn-ea"/>
              <a:cs typeface="+mn-cs"/>
            </a:endParaRPr>
          </a:p>
        </p:txBody>
      </p:sp>
      <p:sp>
        <p:nvSpPr>
          <p:cNvPr id="5" name="Platshållare för bildnummer 4">
            <a:extLst>
              <a:ext uri="{FF2B5EF4-FFF2-40B4-BE49-F238E27FC236}">
                <a16:creationId xmlns:a16="http://schemas.microsoft.com/office/drawing/2014/main" id="{9385BCC0-75B6-4222-B8AB-6D59C7C4E892}"/>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465F0E0-B5C3-4CD1-92D9-1861807167C1}" type="slidenum">
              <a:rPr kumimoji="0" lang="sv-SE" sz="1200" b="0" i="0" u="none" strike="noStrike" kern="1200" cap="none" spc="0" normalizeH="0" baseline="0" noProof="0" smtClean="0">
                <a:ln>
                  <a:noFill/>
                </a:ln>
                <a:solidFill>
                  <a:prstClr val="black">
                    <a:tint val="75000"/>
                  </a:prstClr>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sv-SE" sz="1200" b="0" i="0" u="none" strike="noStrike" kern="1200" cap="none" spc="0" normalizeH="0" baseline="0" noProof="0" dirty="0">
              <a:ln>
                <a:noFill/>
              </a:ln>
              <a:solidFill>
                <a:prstClr val="black">
                  <a:tint val="75000"/>
                </a:prstClr>
              </a:solidFill>
              <a:effectLst/>
              <a:uLnTx/>
              <a:uFillTx/>
              <a:latin typeface="Arial"/>
              <a:ea typeface="+mn-ea"/>
              <a:cs typeface="+mn-cs"/>
            </a:endParaRPr>
          </a:p>
        </p:txBody>
      </p:sp>
    </p:spTree>
    <p:extLst>
      <p:ext uri="{BB962C8B-B14F-4D97-AF65-F5344CB8AC3E}">
        <p14:creationId xmlns:p14="http://schemas.microsoft.com/office/powerpoint/2010/main" val="3878977389"/>
      </p:ext>
    </p:extLst>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tshållare för datum 1">
            <a:extLst>
              <a:ext uri="{FF2B5EF4-FFF2-40B4-BE49-F238E27FC236}">
                <a16:creationId xmlns:a16="http://schemas.microsoft.com/office/drawing/2014/main" id="{B43D7615-9DFB-43D0-A05D-2EDD01AC1379}"/>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A96B7134-FDAE-4606-BFA3-5D1BD4126954}" type="datetime1">
              <a:rPr kumimoji="0" lang="sv-SE" sz="1200" b="0" i="0" u="none" strike="noStrike" kern="1200" cap="none" spc="0" normalizeH="0" baseline="0" noProof="0" smtClean="0">
                <a:ln>
                  <a:noFill/>
                </a:ln>
                <a:solidFill>
                  <a:prstClr val="black">
                    <a:tint val="75000"/>
                  </a:prstClr>
                </a:solidFill>
                <a:effectLst/>
                <a:uLnTx/>
                <a:uFillTx/>
                <a:latin typeface="Arial"/>
                <a:ea typeface="+mn-ea"/>
                <a:cs typeface="+mn-cs"/>
              </a:rPr>
              <a:t>2022-11-09</a:t>
            </a:fld>
            <a:endParaRPr kumimoji="0" lang="sv-SE" sz="1200" b="0" i="0" u="none" strike="noStrike" kern="1200" cap="none" spc="0" normalizeH="0" baseline="0" noProof="0" dirty="0">
              <a:ln>
                <a:noFill/>
              </a:ln>
              <a:solidFill>
                <a:prstClr val="black">
                  <a:tint val="75000"/>
                </a:prstClr>
              </a:solidFill>
              <a:effectLst/>
              <a:uLnTx/>
              <a:uFillTx/>
              <a:latin typeface="Arial"/>
              <a:ea typeface="+mn-ea"/>
              <a:cs typeface="+mn-cs"/>
            </a:endParaRPr>
          </a:p>
        </p:txBody>
      </p:sp>
      <p:sp>
        <p:nvSpPr>
          <p:cNvPr id="3" name="Platshållare för sidfot 2">
            <a:extLst>
              <a:ext uri="{FF2B5EF4-FFF2-40B4-BE49-F238E27FC236}">
                <a16:creationId xmlns:a16="http://schemas.microsoft.com/office/drawing/2014/main" id="{DF0AB75D-63E5-4AF8-995A-4CDAA380CE72}"/>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200" b="0" i="0" u="none" strike="noStrike" kern="1200" cap="none" spc="0" normalizeH="0" baseline="0" noProof="0" dirty="0">
              <a:ln>
                <a:noFill/>
              </a:ln>
              <a:solidFill>
                <a:prstClr val="black">
                  <a:tint val="75000"/>
                </a:prstClr>
              </a:solidFill>
              <a:effectLst/>
              <a:uLnTx/>
              <a:uFillTx/>
              <a:latin typeface="Arial"/>
              <a:ea typeface="+mn-ea"/>
              <a:cs typeface="+mn-cs"/>
            </a:endParaRPr>
          </a:p>
        </p:txBody>
      </p:sp>
      <p:sp>
        <p:nvSpPr>
          <p:cNvPr id="4" name="Platshållare för bildnummer 3">
            <a:extLst>
              <a:ext uri="{FF2B5EF4-FFF2-40B4-BE49-F238E27FC236}">
                <a16:creationId xmlns:a16="http://schemas.microsoft.com/office/drawing/2014/main" id="{CBCA2383-CB9F-40C7-9C1D-B965DDF8BD40}"/>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465F0E0-B5C3-4CD1-92D9-1861807167C1}" type="slidenum">
              <a:rPr kumimoji="0" lang="sv-SE" sz="1200" b="0" i="0" u="none" strike="noStrike" kern="1200" cap="none" spc="0" normalizeH="0" baseline="0" noProof="0" smtClean="0">
                <a:ln>
                  <a:noFill/>
                </a:ln>
                <a:solidFill>
                  <a:prstClr val="black">
                    <a:tint val="75000"/>
                  </a:prstClr>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sv-SE" sz="1200" b="0" i="0" u="none" strike="noStrike" kern="1200" cap="none" spc="0" normalizeH="0" baseline="0" noProof="0" dirty="0">
              <a:ln>
                <a:noFill/>
              </a:ln>
              <a:solidFill>
                <a:prstClr val="black">
                  <a:tint val="75000"/>
                </a:prstClr>
              </a:solidFill>
              <a:effectLst/>
              <a:uLnTx/>
              <a:uFillTx/>
              <a:latin typeface="Arial"/>
              <a:ea typeface="+mn-ea"/>
              <a:cs typeface="+mn-cs"/>
            </a:endParaRPr>
          </a:p>
        </p:txBody>
      </p:sp>
    </p:spTree>
    <p:extLst>
      <p:ext uri="{BB962C8B-B14F-4D97-AF65-F5344CB8AC3E}">
        <p14:creationId xmlns:p14="http://schemas.microsoft.com/office/powerpoint/2010/main" val="4071809840"/>
      </p:ext>
    </p:extLst>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preserve="1">
  <p:cSld name="Rubrikbild helsidesfoto">
    <p:spTree>
      <p:nvGrpSpPr>
        <p:cNvPr id="1" name=""/>
        <p:cNvGrpSpPr/>
        <p:nvPr/>
      </p:nvGrpSpPr>
      <p:grpSpPr>
        <a:xfrm>
          <a:off x="0" y="0"/>
          <a:ext cx="0" cy="0"/>
          <a:chOff x="0" y="0"/>
          <a:chExt cx="0" cy="0"/>
        </a:xfrm>
      </p:grpSpPr>
      <p:sp>
        <p:nvSpPr>
          <p:cNvPr id="9" name="Platshållare för bild 8">
            <a:extLst>
              <a:ext uri="{FF2B5EF4-FFF2-40B4-BE49-F238E27FC236}">
                <a16:creationId xmlns:a16="http://schemas.microsoft.com/office/drawing/2014/main" id="{45FA4A47-DE96-432F-B3FA-95F9E602F6F7}"/>
              </a:ext>
            </a:extLst>
          </p:cNvPr>
          <p:cNvSpPr>
            <a:spLocks noGrp="1"/>
          </p:cNvSpPr>
          <p:nvPr>
            <p:ph type="pic" sz="quarter" idx="13" hasCustomPrompt="1"/>
          </p:nvPr>
        </p:nvSpPr>
        <p:spPr>
          <a:xfrm>
            <a:off x="215999" y="215998"/>
            <a:ext cx="11760001" cy="5921485"/>
          </a:xfrm>
          <a:solidFill>
            <a:schemeClr val="bg1">
              <a:lumMod val="75000"/>
            </a:schemeClr>
          </a:solidFill>
        </p:spPr>
        <p:txBody>
          <a:bodyPr/>
          <a:lstStyle>
            <a:lvl1pPr marL="0" indent="0" algn="ctr">
              <a:buFontTx/>
              <a:buNone/>
              <a:defRPr sz="1400"/>
            </a:lvl1pPr>
          </a:lstStyle>
          <a:p>
            <a:r>
              <a:rPr lang="sv-SE" dirty="0"/>
              <a:t>Klicka på ikonen för att infoga bild</a:t>
            </a:r>
          </a:p>
        </p:txBody>
      </p:sp>
      <p:sp>
        <p:nvSpPr>
          <p:cNvPr id="2" name="Rubrik 1">
            <a:extLst>
              <a:ext uri="{FF2B5EF4-FFF2-40B4-BE49-F238E27FC236}">
                <a16:creationId xmlns:a16="http://schemas.microsoft.com/office/drawing/2014/main" id="{55BBBBF2-582B-46CE-A6EE-C43ED03CD14E}"/>
              </a:ext>
            </a:extLst>
          </p:cNvPr>
          <p:cNvSpPr>
            <a:spLocks noGrp="1"/>
          </p:cNvSpPr>
          <p:nvPr>
            <p:ph type="ctrTitle" hasCustomPrompt="1"/>
          </p:nvPr>
        </p:nvSpPr>
        <p:spPr>
          <a:xfrm>
            <a:off x="444322" y="495835"/>
            <a:ext cx="7611457" cy="2524456"/>
          </a:xfrm>
        </p:spPr>
        <p:txBody>
          <a:bodyPr anchor="t"/>
          <a:lstStyle>
            <a:lvl1pPr algn="l">
              <a:defRPr sz="8800">
                <a:solidFill>
                  <a:schemeClr val="bg1"/>
                </a:solidFill>
              </a:defRPr>
            </a:lvl1pPr>
          </a:lstStyle>
          <a:p>
            <a:r>
              <a:rPr lang="sv-SE" dirty="0"/>
              <a:t>Klicka här för rubrik</a:t>
            </a:r>
          </a:p>
        </p:txBody>
      </p:sp>
      <p:sp>
        <p:nvSpPr>
          <p:cNvPr id="3" name="Underrubrik 2">
            <a:extLst>
              <a:ext uri="{FF2B5EF4-FFF2-40B4-BE49-F238E27FC236}">
                <a16:creationId xmlns:a16="http://schemas.microsoft.com/office/drawing/2014/main" id="{500486BF-430B-455E-A1AA-2329D940AE7B}"/>
              </a:ext>
            </a:extLst>
          </p:cNvPr>
          <p:cNvSpPr>
            <a:spLocks noGrp="1"/>
          </p:cNvSpPr>
          <p:nvPr>
            <p:ph type="subTitle" idx="1" hasCustomPrompt="1"/>
          </p:nvPr>
        </p:nvSpPr>
        <p:spPr>
          <a:xfrm>
            <a:off x="444322" y="5563984"/>
            <a:ext cx="11387677" cy="482901"/>
          </a:xfrm>
        </p:spPr>
        <p:txBody>
          <a:bodyPr/>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dirty="0"/>
              <a:t>Klicka här för underrubrik</a:t>
            </a:r>
          </a:p>
        </p:txBody>
      </p:sp>
      <p:sp>
        <p:nvSpPr>
          <p:cNvPr id="4" name="Platshållare för datum 3">
            <a:extLst>
              <a:ext uri="{FF2B5EF4-FFF2-40B4-BE49-F238E27FC236}">
                <a16:creationId xmlns:a16="http://schemas.microsoft.com/office/drawing/2014/main" id="{A2AEC82D-0AD9-4ECA-9D41-23AAD814097A}"/>
              </a:ext>
            </a:extLst>
          </p:cNvPr>
          <p:cNvSpPr>
            <a:spLocks noGrp="1"/>
          </p:cNvSpPr>
          <p:nvPr>
            <p:ph type="dt" sz="half" idx="10"/>
          </p:nvPr>
        </p:nvSpPr>
        <p:spPr>
          <a:xfrm>
            <a:off x="8736495" y="6356350"/>
            <a:ext cx="1511801" cy="365125"/>
          </a:xfrm>
        </p:spPr>
        <p:txBody>
          <a:bodyPr/>
          <a:lstStyle>
            <a:lvl1pPr algn="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B2BC25C3-BA22-4C93-AAC7-05B5E20FB693}" type="datetime1">
              <a:rPr kumimoji="0" lang="sv-SE" sz="1200" b="0" i="0" u="none" strike="noStrike" kern="1200" cap="none" spc="0" normalizeH="0" baseline="0" noProof="0" smtClean="0">
                <a:ln>
                  <a:noFill/>
                </a:ln>
                <a:solidFill>
                  <a:prstClr val="black">
                    <a:tint val="75000"/>
                  </a:prstClr>
                </a:solidFill>
                <a:effectLst/>
                <a:uLnTx/>
                <a:uFillTx/>
                <a:latin typeface="Arial"/>
                <a:ea typeface="+mn-ea"/>
                <a:cs typeface="+mn-cs"/>
              </a:rPr>
              <a:t>2022-11-09</a:t>
            </a:fld>
            <a:endParaRPr kumimoji="0" lang="sv-SE" sz="1200" b="0" i="0" u="none" strike="noStrike" kern="1200" cap="none" spc="0" normalizeH="0" baseline="0" noProof="0" dirty="0">
              <a:ln>
                <a:noFill/>
              </a:ln>
              <a:solidFill>
                <a:prstClr val="black">
                  <a:tint val="75000"/>
                </a:prstClr>
              </a:solidFill>
              <a:effectLst/>
              <a:uLnTx/>
              <a:uFillTx/>
              <a:latin typeface="Arial"/>
              <a:ea typeface="+mn-ea"/>
              <a:cs typeface="+mn-cs"/>
            </a:endParaRPr>
          </a:p>
        </p:txBody>
      </p:sp>
      <p:sp>
        <p:nvSpPr>
          <p:cNvPr id="5" name="Platshållare för sidfot 4">
            <a:extLst>
              <a:ext uri="{FF2B5EF4-FFF2-40B4-BE49-F238E27FC236}">
                <a16:creationId xmlns:a16="http://schemas.microsoft.com/office/drawing/2014/main" id="{5DD7F05E-54FB-44D0-93EE-BE97DDA26169}"/>
              </a:ext>
            </a:extLst>
          </p:cNvPr>
          <p:cNvSpPr>
            <a:spLocks noGrp="1"/>
          </p:cNvSpPr>
          <p:nvPr>
            <p:ph type="ftr" sz="quarter" idx="11"/>
          </p:nvPr>
        </p:nvSpPr>
        <p:spPr>
          <a:xfrm>
            <a:off x="928346" y="6356350"/>
            <a:ext cx="4114800" cy="365125"/>
          </a:xfrm>
        </p:spPr>
        <p:txBody>
          <a:bodyPr/>
          <a:lstStyle>
            <a:lvl1pPr algn="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200" b="0" i="0" u="none" strike="noStrike" kern="1200" cap="none" spc="0" normalizeH="0" baseline="0" noProof="0" dirty="0">
              <a:ln>
                <a:noFill/>
              </a:ln>
              <a:solidFill>
                <a:prstClr val="black">
                  <a:tint val="75000"/>
                </a:prstClr>
              </a:solidFill>
              <a:effectLst/>
              <a:uLnTx/>
              <a:uFillTx/>
              <a:latin typeface="Arial"/>
              <a:ea typeface="+mn-ea"/>
              <a:cs typeface="+mn-cs"/>
            </a:endParaRPr>
          </a:p>
        </p:txBody>
      </p:sp>
      <p:sp>
        <p:nvSpPr>
          <p:cNvPr id="6" name="Platshållare för bildnummer 5">
            <a:extLst>
              <a:ext uri="{FF2B5EF4-FFF2-40B4-BE49-F238E27FC236}">
                <a16:creationId xmlns:a16="http://schemas.microsoft.com/office/drawing/2014/main" id="{63B566F6-E716-474C-A1AF-E16941855B06}"/>
              </a:ext>
            </a:extLst>
          </p:cNvPr>
          <p:cNvSpPr>
            <a:spLocks noGrp="1"/>
          </p:cNvSpPr>
          <p:nvPr>
            <p:ph type="sldNum" sz="quarter" idx="12"/>
          </p:nvPr>
        </p:nvSpPr>
        <p:spPr>
          <a:xfrm>
            <a:off x="479641" y="6356350"/>
            <a:ext cx="448705"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465F0E0-B5C3-4CD1-92D9-1861807167C1}" type="slidenum">
              <a:rPr kumimoji="0" lang="sv-SE" sz="1200" b="0" i="0" u="none" strike="noStrike" kern="1200" cap="none" spc="0" normalizeH="0" baseline="0" noProof="0" smtClean="0">
                <a:ln>
                  <a:noFill/>
                </a:ln>
                <a:solidFill>
                  <a:prstClr val="black">
                    <a:tint val="75000"/>
                  </a:prstClr>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sv-SE" sz="1200" b="0" i="0" u="none" strike="noStrike" kern="1200" cap="none" spc="0" normalizeH="0" baseline="0" noProof="0" dirty="0">
              <a:ln>
                <a:noFill/>
              </a:ln>
              <a:solidFill>
                <a:prstClr val="black">
                  <a:tint val="75000"/>
                </a:prstClr>
              </a:solidFill>
              <a:effectLst/>
              <a:uLnTx/>
              <a:uFillTx/>
              <a:latin typeface="Arial"/>
              <a:ea typeface="+mn-ea"/>
              <a:cs typeface="+mn-cs"/>
            </a:endParaRPr>
          </a:p>
        </p:txBody>
      </p:sp>
      <p:sp>
        <p:nvSpPr>
          <p:cNvPr id="12" name="Platshållare för text 11">
            <a:extLst>
              <a:ext uri="{FF2B5EF4-FFF2-40B4-BE49-F238E27FC236}">
                <a16:creationId xmlns:a16="http://schemas.microsoft.com/office/drawing/2014/main" id="{9F76A62C-FBD3-456B-865D-488288EF03BE}"/>
              </a:ext>
            </a:extLst>
          </p:cNvPr>
          <p:cNvSpPr>
            <a:spLocks noGrp="1"/>
          </p:cNvSpPr>
          <p:nvPr>
            <p:ph type="body" sz="quarter" idx="14" hasCustomPrompt="1"/>
          </p:nvPr>
        </p:nvSpPr>
        <p:spPr>
          <a:xfrm>
            <a:off x="8481600" y="223200"/>
            <a:ext cx="3492000" cy="5896800"/>
          </a:xfrm>
          <a:blipFill>
            <a:blip r:embed="rId2"/>
            <a:stretch>
              <a:fillRect/>
            </a:stretch>
          </a:blipFill>
        </p:spPr>
        <p:txBody>
          <a:bodyPr/>
          <a:lstStyle>
            <a:lvl1pPr marL="0" indent="0">
              <a:buNone/>
              <a:defRPr/>
            </a:lvl1pPr>
          </a:lstStyle>
          <a:p>
            <a:pPr lvl="0"/>
            <a:r>
              <a:rPr lang="sv-SE" dirty="0"/>
              <a:t> </a:t>
            </a:r>
          </a:p>
        </p:txBody>
      </p:sp>
    </p:spTree>
    <p:extLst>
      <p:ext uri="{BB962C8B-B14F-4D97-AF65-F5344CB8AC3E}">
        <p14:creationId xmlns:p14="http://schemas.microsoft.com/office/powerpoint/2010/main" val="3111788448"/>
      </p:ext>
    </p:extLst>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preserve="1">
  <p:cSld name="Rubrik Text hö vi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A27A282D-D5F9-44AD-8A27-22E2F7E6C984}"/>
              </a:ext>
            </a:extLst>
          </p:cNvPr>
          <p:cNvSpPr>
            <a:spLocks noGrp="1"/>
          </p:cNvSpPr>
          <p:nvPr>
            <p:ph type="title" hasCustomPrompt="1"/>
          </p:nvPr>
        </p:nvSpPr>
        <p:spPr>
          <a:xfrm>
            <a:off x="479641" y="382479"/>
            <a:ext cx="5616359" cy="2124001"/>
          </a:xfrm>
        </p:spPr>
        <p:txBody>
          <a:bodyPr/>
          <a:lstStyle>
            <a:lvl1pPr>
              <a:defRPr/>
            </a:lvl1pPr>
          </a:lstStyle>
          <a:p>
            <a:r>
              <a:rPr lang="sv-SE" dirty="0"/>
              <a:t>Klicka här för rubrik</a:t>
            </a:r>
          </a:p>
        </p:txBody>
      </p:sp>
      <p:sp>
        <p:nvSpPr>
          <p:cNvPr id="3" name="Platshållare för datum 2">
            <a:extLst>
              <a:ext uri="{FF2B5EF4-FFF2-40B4-BE49-F238E27FC236}">
                <a16:creationId xmlns:a16="http://schemas.microsoft.com/office/drawing/2014/main" id="{0F41E126-777D-41A0-8237-9B9EE3E1D367}"/>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56FCDA6-9A83-4E99-8B50-B1328412B4F0}" type="datetime1">
              <a:rPr kumimoji="0" lang="sv-SE" sz="1200" b="0" i="0" u="none" strike="noStrike" kern="1200" cap="none" spc="0" normalizeH="0" baseline="0" noProof="0" smtClean="0">
                <a:ln>
                  <a:noFill/>
                </a:ln>
                <a:solidFill>
                  <a:prstClr val="black">
                    <a:tint val="75000"/>
                  </a:prstClr>
                </a:solidFill>
                <a:effectLst/>
                <a:uLnTx/>
                <a:uFillTx/>
                <a:latin typeface="Arial"/>
                <a:ea typeface="+mn-ea"/>
                <a:cs typeface="+mn-cs"/>
              </a:rPr>
              <a:t>2022-11-09</a:t>
            </a:fld>
            <a:endParaRPr kumimoji="0" lang="sv-SE" sz="1200" b="0" i="0" u="none" strike="noStrike" kern="1200" cap="none" spc="0" normalizeH="0" baseline="0" noProof="0" dirty="0">
              <a:ln>
                <a:noFill/>
              </a:ln>
              <a:solidFill>
                <a:prstClr val="black">
                  <a:tint val="75000"/>
                </a:prstClr>
              </a:solidFill>
              <a:effectLst/>
              <a:uLnTx/>
              <a:uFillTx/>
              <a:latin typeface="Arial"/>
              <a:ea typeface="+mn-ea"/>
              <a:cs typeface="+mn-cs"/>
            </a:endParaRPr>
          </a:p>
        </p:txBody>
      </p:sp>
      <p:sp>
        <p:nvSpPr>
          <p:cNvPr id="4" name="Platshållare för sidfot 3">
            <a:extLst>
              <a:ext uri="{FF2B5EF4-FFF2-40B4-BE49-F238E27FC236}">
                <a16:creationId xmlns:a16="http://schemas.microsoft.com/office/drawing/2014/main" id="{D8FE15DE-B646-4255-84D6-0098588E4B1A}"/>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200" b="0" i="0" u="none" strike="noStrike" kern="1200" cap="none" spc="0" normalizeH="0" baseline="0" noProof="0" dirty="0">
              <a:ln>
                <a:noFill/>
              </a:ln>
              <a:solidFill>
                <a:prstClr val="black">
                  <a:tint val="75000"/>
                </a:prstClr>
              </a:solidFill>
              <a:effectLst/>
              <a:uLnTx/>
              <a:uFillTx/>
              <a:latin typeface="Arial"/>
              <a:ea typeface="+mn-ea"/>
              <a:cs typeface="+mn-cs"/>
            </a:endParaRPr>
          </a:p>
        </p:txBody>
      </p:sp>
      <p:sp>
        <p:nvSpPr>
          <p:cNvPr id="5" name="Platshållare för bildnummer 4">
            <a:extLst>
              <a:ext uri="{FF2B5EF4-FFF2-40B4-BE49-F238E27FC236}">
                <a16:creationId xmlns:a16="http://schemas.microsoft.com/office/drawing/2014/main" id="{9385BCC0-75B6-4222-B8AB-6D59C7C4E892}"/>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465F0E0-B5C3-4CD1-92D9-1861807167C1}" type="slidenum">
              <a:rPr kumimoji="0" lang="sv-SE" sz="1200" b="0" i="0" u="none" strike="noStrike" kern="1200" cap="none" spc="0" normalizeH="0" baseline="0" noProof="0" smtClean="0">
                <a:ln>
                  <a:noFill/>
                </a:ln>
                <a:solidFill>
                  <a:prstClr val="black">
                    <a:tint val="75000"/>
                  </a:prstClr>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sv-SE" sz="1200" b="0" i="0" u="none" strike="noStrike" kern="1200" cap="none" spc="0" normalizeH="0" baseline="0" noProof="0" dirty="0">
              <a:ln>
                <a:noFill/>
              </a:ln>
              <a:solidFill>
                <a:prstClr val="black">
                  <a:tint val="75000"/>
                </a:prstClr>
              </a:solidFill>
              <a:effectLst/>
              <a:uLnTx/>
              <a:uFillTx/>
              <a:latin typeface="Arial"/>
              <a:ea typeface="+mn-ea"/>
              <a:cs typeface="+mn-cs"/>
            </a:endParaRPr>
          </a:p>
        </p:txBody>
      </p:sp>
      <p:sp>
        <p:nvSpPr>
          <p:cNvPr id="7" name="Platshållare för text 6">
            <a:extLst>
              <a:ext uri="{FF2B5EF4-FFF2-40B4-BE49-F238E27FC236}">
                <a16:creationId xmlns:a16="http://schemas.microsoft.com/office/drawing/2014/main" id="{0D1F66BE-5252-408F-A4C1-B3D98A848D4C}"/>
              </a:ext>
            </a:extLst>
          </p:cNvPr>
          <p:cNvSpPr>
            <a:spLocks noGrp="1"/>
          </p:cNvSpPr>
          <p:nvPr>
            <p:ph type="body" sz="quarter" idx="13"/>
          </p:nvPr>
        </p:nvSpPr>
        <p:spPr>
          <a:xfrm>
            <a:off x="7956707" y="1969129"/>
            <a:ext cx="3912020" cy="3725697"/>
          </a:xfrm>
        </p:spPr>
        <p:txBody>
          <a:bodyPr/>
          <a:lstStyle>
            <a:lvl1pPr marL="0" indent="0">
              <a:buFontTx/>
              <a:buNone/>
              <a:defRPr sz="2000"/>
            </a:lvl1pPr>
            <a:lvl2pPr marL="457200" indent="0">
              <a:buFontTx/>
              <a:buNone/>
              <a:defRPr sz="1800"/>
            </a:lvl2pPr>
            <a:lvl3pPr marL="914400" indent="0">
              <a:buFontTx/>
              <a:buNone/>
              <a:defRPr sz="1600"/>
            </a:lvl3pPr>
            <a:lvl4pPr marL="1371600" indent="0">
              <a:buFontTx/>
              <a:buNone/>
              <a:defRPr sz="1600"/>
            </a:lvl4pPr>
            <a:lvl5pPr marL="1828800" indent="0">
              <a:buFontTx/>
              <a:buNone/>
              <a:defRPr sz="1600"/>
            </a:lvl5pPr>
          </a:lstStyle>
          <a:p>
            <a:pPr lvl="0"/>
            <a:r>
              <a:rPr lang="sv-SE"/>
              <a:t>Redigera format för bakgrundstext</a:t>
            </a:r>
          </a:p>
        </p:txBody>
      </p:sp>
    </p:spTree>
    <p:extLst>
      <p:ext uri="{BB962C8B-B14F-4D97-AF65-F5344CB8AC3E}">
        <p14:creationId xmlns:p14="http://schemas.microsoft.com/office/powerpoint/2010/main" val="34068492"/>
      </p:ext>
    </p:extLst>
  </p:cSld>
  <p:clrMapOvr>
    <a:masterClrMapping/>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preserve="1">
  <p:cSld name="Rubrik Text hö grön">
    <p:spTree>
      <p:nvGrpSpPr>
        <p:cNvPr id="1" name=""/>
        <p:cNvGrpSpPr/>
        <p:nvPr/>
      </p:nvGrpSpPr>
      <p:grpSpPr>
        <a:xfrm>
          <a:off x="0" y="0"/>
          <a:ext cx="0" cy="0"/>
          <a:chOff x="0" y="0"/>
          <a:chExt cx="0" cy="0"/>
        </a:xfrm>
      </p:grpSpPr>
      <p:sp>
        <p:nvSpPr>
          <p:cNvPr id="8" name="Rektangel 7">
            <a:extLst>
              <a:ext uri="{FF2B5EF4-FFF2-40B4-BE49-F238E27FC236}">
                <a16:creationId xmlns:a16="http://schemas.microsoft.com/office/drawing/2014/main" id="{701B5D9F-8D05-479B-86C4-3BAB7721BA0A}"/>
              </a:ext>
            </a:extLst>
          </p:cNvPr>
          <p:cNvSpPr/>
          <p:nvPr/>
        </p:nvSpPr>
        <p:spPr>
          <a:xfrm>
            <a:off x="215999" y="215998"/>
            <a:ext cx="11760001" cy="5921485"/>
          </a:xfrm>
          <a:prstGeom prst="rect">
            <a:avLst/>
          </a:prstGeom>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dirty="0">
              <a:ln>
                <a:noFill/>
              </a:ln>
              <a:solidFill>
                <a:prstClr val="white"/>
              </a:solidFill>
              <a:effectLst/>
              <a:uLnTx/>
              <a:uFillTx/>
              <a:latin typeface="Arial"/>
              <a:ea typeface="+mn-ea"/>
              <a:cs typeface="+mn-cs"/>
            </a:endParaRPr>
          </a:p>
        </p:txBody>
      </p:sp>
      <p:sp>
        <p:nvSpPr>
          <p:cNvPr id="2" name="Rubrik 1">
            <a:extLst>
              <a:ext uri="{FF2B5EF4-FFF2-40B4-BE49-F238E27FC236}">
                <a16:creationId xmlns:a16="http://schemas.microsoft.com/office/drawing/2014/main" id="{A27A282D-D5F9-44AD-8A27-22E2F7E6C984}"/>
              </a:ext>
            </a:extLst>
          </p:cNvPr>
          <p:cNvSpPr>
            <a:spLocks noGrp="1"/>
          </p:cNvSpPr>
          <p:nvPr>
            <p:ph type="title" hasCustomPrompt="1"/>
          </p:nvPr>
        </p:nvSpPr>
        <p:spPr>
          <a:xfrm>
            <a:off x="479641" y="382479"/>
            <a:ext cx="5616359" cy="2124001"/>
          </a:xfrm>
        </p:spPr>
        <p:txBody>
          <a:bodyPr/>
          <a:lstStyle>
            <a:lvl1pPr>
              <a:defRPr/>
            </a:lvl1pPr>
          </a:lstStyle>
          <a:p>
            <a:r>
              <a:rPr lang="sv-SE" dirty="0"/>
              <a:t>Klicka här för rubrik</a:t>
            </a:r>
          </a:p>
        </p:txBody>
      </p:sp>
      <p:sp>
        <p:nvSpPr>
          <p:cNvPr id="3" name="Platshållare för datum 2">
            <a:extLst>
              <a:ext uri="{FF2B5EF4-FFF2-40B4-BE49-F238E27FC236}">
                <a16:creationId xmlns:a16="http://schemas.microsoft.com/office/drawing/2014/main" id="{0F41E126-777D-41A0-8237-9B9EE3E1D367}"/>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FC94D2CA-14E5-40E2-9880-5CB0592F4FEE}" type="datetime1">
              <a:rPr kumimoji="0" lang="sv-SE" sz="1200" b="0" i="0" u="none" strike="noStrike" kern="1200" cap="none" spc="0" normalizeH="0" baseline="0" noProof="0" smtClean="0">
                <a:ln>
                  <a:noFill/>
                </a:ln>
                <a:solidFill>
                  <a:prstClr val="black">
                    <a:tint val="75000"/>
                  </a:prstClr>
                </a:solidFill>
                <a:effectLst/>
                <a:uLnTx/>
                <a:uFillTx/>
                <a:latin typeface="Arial"/>
                <a:ea typeface="+mn-ea"/>
                <a:cs typeface="+mn-cs"/>
              </a:rPr>
              <a:t>2022-11-09</a:t>
            </a:fld>
            <a:endParaRPr kumimoji="0" lang="sv-SE" sz="1200" b="0" i="0" u="none" strike="noStrike" kern="1200" cap="none" spc="0" normalizeH="0" baseline="0" noProof="0" dirty="0">
              <a:ln>
                <a:noFill/>
              </a:ln>
              <a:solidFill>
                <a:prstClr val="black">
                  <a:tint val="75000"/>
                </a:prstClr>
              </a:solidFill>
              <a:effectLst/>
              <a:uLnTx/>
              <a:uFillTx/>
              <a:latin typeface="Arial"/>
              <a:ea typeface="+mn-ea"/>
              <a:cs typeface="+mn-cs"/>
            </a:endParaRPr>
          </a:p>
        </p:txBody>
      </p:sp>
      <p:sp>
        <p:nvSpPr>
          <p:cNvPr id="4" name="Platshållare för sidfot 3">
            <a:extLst>
              <a:ext uri="{FF2B5EF4-FFF2-40B4-BE49-F238E27FC236}">
                <a16:creationId xmlns:a16="http://schemas.microsoft.com/office/drawing/2014/main" id="{D8FE15DE-B646-4255-84D6-0098588E4B1A}"/>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200" b="0" i="0" u="none" strike="noStrike" kern="1200" cap="none" spc="0" normalizeH="0" baseline="0" noProof="0" dirty="0">
              <a:ln>
                <a:noFill/>
              </a:ln>
              <a:solidFill>
                <a:prstClr val="black">
                  <a:tint val="75000"/>
                </a:prstClr>
              </a:solidFill>
              <a:effectLst/>
              <a:uLnTx/>
              <a:uFillTx/>
              <a:latin typeface="Arial"/>
              <a:ea typeface="+mn-ea"/>
              <a:cs typeface="+mn-cs"/>
            </a:endParaRPr>
          </a:p>
        </p:txBody>
      </p:sp>
      <p:sp>
        <p:nvSpPr>
          <p:cNvPr id="5" name="Platshållare för bildnummer 4">
            <a:extLst>
              <a:ext uri="{FF2B5EF4-FFF2-40B4-BE49-F238E27FC236}">
                <a16:creationId xmlns:a16="http://schemas.microsoft.com/office/drawing/2014/main" id="{9385BCC0-75B6-4222-B8AB-6D59C7C4E892}"/>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465F0E0-B5C3-4CD1-92D9-1861807167C1}" type="slidenum">
              <a:rPr kumimoji="0" lang="sv-SE" sz="1200" b="0" i="0" u="none" strike="noStrike" kern="1200" cap="none" spc="0" normalizeH="0" baseline="0" noProof="0" smtClean="0">
                <a:ln>
                  <a:noFill/>
                </a:ln>
                <a:solidFill>
                  <a:prstClr val="black">
                    <a:tint val="75000"/>
                  </a:prstClr>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sv-SE" sz="1200" b="0" i="0" u="none" strike="noStrike" kern="1200" cap="none" spc="0" normalizeH="0" baseline="0" noProof="0" dirty="0">
              <a:ln>
                <a:noFill/>
              </a:ln>
              <a:solidFill>
                <a:prstClr val="black">
                  <a:tint val="75000"/>
                </a:prstClr>
              </a:solidFill>
              <a:effectLst/>
              <a:uLnTx/>
              <a:uFillTx/>
              <a:latin typeface="Arial"/>
              <a:ea typeface="+mn-ea"/>
              <a:cs typeface="+mn-cs"/>
            </a:endParaRPr>
          </a:p>
        </p:txBody>
      </p:sp>
      <p:sp>
        <p:nvSpPr>
          <p:cNvPr id="7" name="Platshållare för text 6">
            <a:extLst>
              <a:ext uri="{FF2B5EF4-FFF2-40B4-BE49-F238E27FC236}">
                <a16:creationId xmlns:a16="http://schemas.microsoft.com/office/drawing/2014/main" id="{0D1F66BE-5252-408F-A4C1-B3D98A848D4C}"/>
              </a:ext>
            </a:extLst>
          </p:cNvPr>
          <p:cNvSpPr>
            <a:spLocks noGrp="1"/>
          </p:cNvSpPr>
          <p:nvPr>
            <p:ph type="body" sz="quarter" idx="13"/>
          </p:nvPr>
        </p:nvSpPr>
        <p:spPr>
          <a:xfrm>
            <a:off x="7956707" y="1969129"/>
            <a:ext cx="3912020" cy="3725697"/>
          </a:xfrm>
        </p:spPr>
        <p:txBody>
          <a:bodyPr/>
          <a:lstStyle>
            <a:lvl1pPr marL="0" indent="0">
              <a:buFontTx/>
              <a:buNone/>
              <a:defRPr sz="2000"/>
            </a:lvl1pPr>
            <a:lvl2pPr marL="457200" indent="0">
              <a:buFontTx/>
              <a:buNone/>
              <a:defRPr sz="1800"/>
            </a:lvl2pPr>
            <a:lvl3pPr marL="914400" indent="0">
              <a:buFontTx/>
              <a:buNone/>
              <a:defRPr sz="1600"/>
            </a:lvl3pPr>
            <a:lvl4pPr marL="1371600" indent="0">
              <a:buFontTx/>
              <a:buNone/>
              <a:defRPr sz="1600"/>
            </a:lvl4pPr>
            <a:lvl5pPr marL="1828800" indent="0">
              <a:buFontTx/>
              <a:buNone/>
              <a:defRPr sz="1600"/>
            </a:lvl5pPr>
          </a:lstStyle>
          <a:p>
            <a:pPr lvl="0"/>
            <a:r>
              <a:rPr lang="sv-SE"/>
              <a:t>Redigera format för bakgrundstext</a:t>
            </a:r>
          </a:p>
        </p:txBody>
      </p:sp>
    </p:spTree>
    <p:extLst>
      <p:ext uri="{BB962C8B-B14F-4D97-AF65-F5344CB8AC3E}">
        <p14:creationId xmlns:p14="http://schemas.microsoft.com/office/powerpoint/2010/main" val="727262673"/>
      </p:ext>
    </p:extLst>
  </p:cSld>
  <p:clrMapOvr>
    <a:masterClrMapping/>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preserve="1">
  <p:cSld name="Rubrik 1 Helbild">
    <p:spTree>
      <p:nvGrpSpPr>
        <p:cNvPr id="1" name=""/>
        <p:cNvGrpSpPr/>
        <p:nvPr/>
      </p:nvGrpSpPr>
      <p:grpSpPr>
        <a:xfrm>
          <a:off x="0" y="0"/>
          <a:ext cx="0" cy="0"/>
          <a:chOff x="0" y="0"/>
          <a:chExt cx="0" cy="0"/>
        </a:xfrm>
      </p:grpSpPr>
      <p:sp>
        <p:nvSpPr>
          <p:cNvPr id="9" name="Platshållare för bild 8">
            <a:extLst>
              <a:ext uri="{FF2B5EF4-FFF2-40B4-BE49-F238E27FC236}">
                <a16:creationId xmlns:a16="http://schemas.microsoft.com/office/drawing/2014/main" id="{4F2F6A57-7EA2-47DD-A2ED-D38487DF8B9A}"/>
              </a:ext>
            </a:extLst>
          </p:cNvPr>
          <p:cNvSpPr>
            <a:spLocks noGrp="1"/>
          </p:cNvSpPr>
          <p:nvPr>
            <p:ph type="pic" sz="quarter" idx="13" hasCustomPrompt="1"/>
          </p:nvPr>
        </p:nvSpPr>
        <p:spPr>
          <a:xfrm>
            <a:off x="215999" y="215999"/>
            <a:ext cx="11760001" cy="5921485"/>
          </a:xfrm>
          <a:solidFill>
            <a:schemeClr val="bg1">
              <a:lumMod val="75000"/>
            </a:schemeClr>
          </a:solidFill>
        </p:spPr>
        <p:txBody>
          <a:bodyPr lIns="360000" tIns="90000"/>
          <a:lstStyle>
            <a:lvl1pPr marL="0" marR="0" indent="0" algn="ctr" defTabSz="914400" rtl="0" eaLnBrk="1" fontAlgn="auto" latinLnBrk="0" hangingPunct="1">
              <a:lnSpc>
                <a:spcPct val="90000"/>
              </a:lnSpc>
              <a:spcBef>
                <a:spcPts val="1000"/>
              </a:spcBef>
              <a:spcAft>
                <a:spcPts val="0"/>
              </a:spcAft>
              <a:buClrTx/>
              <a:buSzTx/>
              <a:buFontTx/>
              <a:buNone/>
              <a:tabLst/>
              <a:defRPr sz="1400"/>
            </a:lvl1pPr>
          </a:lstStyle>
          <a:p>
            <a:pPr marL="0" marR="0" lvl="0" indent="0" algn="ctr" defTabSz="914400" rtl="0" eaLnBrk="1" fontAlgn="auto" latinLnBrk="0" hangingPunct="1">
              <a:lnSpc>
                <a:spcPct val="90000"/>
              </a:lnSpc>
              <a:spcBef>
                <a:spcPts val="1000"/>
              </a:spcBef>
              <a:spcAft>
                <a:spcPts val="0"/>
              </a:spcAft>
              <a:buClrTx/>
              <a:buSzTx/>
              <a:buFontTx/>
              <a:buNone/>
              <a:tabLst/>
              <a:defRPr/>
            </a:pPr>
            <a:r>
              <a:rPr lang="sv-SE" dirty="0"/>
              <a:t>Klicka på ikonen för att infoga bild</a:t>
            </a:r>
          </a:p>
          <a:p>
            <a:endParaRPr lang="sv-SE" dirty="0"/>
          </a:p>
        </p:txBody>
      </p:sp>
      <p:sp>
        <p:nvSpPr>
          <p:cNvPr id="2" name="Rubrik 1">
            <a:extLst>
              <a:ext uri="{FF2B5EF4-FFF2-40B4-BE49-F238E27FC236}">
                <a16:creationId xmlns:a16="http://schemas.microsoft.com/office/drawing/2014/main" id="{9F8FF724-E49B-4704-9C98-90B00DD5AF12}"/>
              </a:ext>
            </a:extLst>
          </p:cNvPr>
          <p:cNvSpPr>
            <a:spLocks noGrp="1"/>
          </p:cNvSpPr>
          <p:nvPr>
            <p:ph type="title" hasCustomPrompt="1"/>
          </p:nvPr>
        </p:nvSpPr>
        <p:spPr>
          <a:xfrm>
            <a:off x="479640" y="382479"/>
            <a:ext cx="5623962" cy="1606659"/>
          </a:xfrm>
        </p:spPr>
        <p:txBody>
          <a:bodyPr/>
          <a:lstStyle>
            <a:lvl1pPr>
              <a:defRPr/>
            </a:lvl1pPr>
          </a:lstStyle>
          <a:p>
            <a:r>
              <a:rPr lang="sv-SE" dirty="0"/>
              <a:t>Klicka här för rubrik</a:t>
            </a:r>
          </a:p>
        </p:txBody>
      </p:sp>
      <p:sp>
        <p:nvSpPr>
          <p:cNvPr id="5" name="Platshållare för datum 4">
            <a:extLst>
              <a:ext uri="{FF2B5EF4-FFF2-40B4-BE49-F238E27FC236}">
                <a16:creationId xmlns:a16="http://schemas.microsoft.com/office/drawing/2014/main" id="{3B336E3A-4F5D-4A20-8031-79061612051D}"/>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299C13E-948C-4BA2-8E32-D3799F383AE5}" type="datetime1">
              <a:rPr kumimoji="0" lang="sv-SE" sz="1200" b="0" i="0" u="none" strike="noStrike" kern="1200" cap="none" spc="0" normalizeH="0" baseline="0" noProof="0" smtClean="0">
                <a:ln>
                  <a:noFill/>
                </a:ln>
                <a:solidFill>
                  <a:prstClr val="black">
                    <a:tint val="75000"/>
                  </a:prstClr>
                </a:solidFill>
                <a:effectLst/>
                <a:uLnTx/>
                <a:uFillTx/>
                <a:latin typeface="Arial"/>
                <a:ea typeface="+mn-ea"/>
                <a:cs typeface="+mn-cs"/>
              </a:rPr>
              <a:t>2022-11-09</a:t>
            </a:fld>
            <a:endParaRPr kumimoji="0" lang="sv-SE" sz="1200" b="0" i="0" u="none" strike="noStrike" kern="1200" cap="none" spc="0" normalizeH="0" baseline="0" noProof="0" dirty="0">
              <a:ln>
                <a:noFill/>
              </a:ln>
              <a:solidFill>
                <a:prstClr val="black">
                  <a:tint val="75000"/>
                </a:prstClr>
              </a:solidFill>
              <a:effectLst/>
              <a:uLnTx/>
              <a:uFillTx/>
              <a:latin typeface="Arial"/>
              <a:ea typeface="+mn-ea"/>
              <a:cs typeface="+mn-cs"/>
            </a:endParaRPr>
          </a:p>
        </p:txBody>
      </p:sp>
      <p:sp>
        <p:nvSpPr>
          <p:cNvPr id="6" name="Platshållare för sidfot 5">
            <a:extLst>
              <a:ext uri="{FF2B5EF4-FFF2-40B4-BE49-F238E27FC236}">
                <a16:creationId xmlns:a16="http://schemas.microsoft.com/office/drawing/2014/main" id="{550FFDF2-D867-4E53-8AAC-444DD30952FB}"/>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200" b="0" i="0" u="none" strike="noStrike" kern="1200" cap="none" spc="0" normalizeH="0" baseline="0" noProof="0" dirty="0">
              <a:ln>
                <a:noFill/>
              </a:ln>
              <a:solidFill>
                <a:prstClr val="black">
                  <a:tint val="75000"/>
                </a:prstClr>
              </a:solidFill>
              <a:effectLst/>
              <a:uLnTx/>
              <a:uFillTx/>
              <a:latin typeface="Arial"/>
              <a:ea typeface="+mn-ea"/>
              <a:cs typeface="+mn-cs"/>
            </a:endParaRPr>
          </a:p>
        </p:txBody>
      </p:sp>
      <p:sp>
        <p:nvSpPr>
          <p:cNvPr id="7" name="Platshållare för bildnummer 6">
            <a:extLst>
              <a:ext uri="{FF2B5EF4-FFF2-40B4-BE49-F238E27FC236}">
                <a16:creationId xmlns:a16="http://schemas.microsoft.com/office/drawing/2014/main" id="{96C34A88-0CA2-42B6-84DB-A048521252C5}"/>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465F0E0-B5C3-4CD1-92D9-1861807167C1}" type="slidenum">
              <a:rPr kumimoji="0" lang="sv-SE" sz="1200" b="0" i="0" u="none" strike="noStrike" kern="1200" cap="none" spc="0" normalizeH="0" baseline="0" noProof="0" smtClean="0">
                <a:ln>
                  <a:noFill/>
                </a:ln>
                <a:solidFill>
                  <a:prstClr val="black">
                    <a:tint val="75000"/>
                  </a:prstClr>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sv-SE" sz="1200" b="0" i="0" u="none" strike="noStrike" kern="1200" cap="none" spc="0" normalizeH="0" baseline="0" noProof="0" dirty="0">
              <a:ln>
                <a:noFill/>
              </a:ln>
              <a:solidFill>
                <a:prstClr val="black">
                  <a:tint val="75000"/>
                </a:prstClr>
              </a:solidFill>
              <a:effectLst/>
              <a:uLnTx/>
              <a:uFillTx/>
              <a:latin typeface="Arial"/>
              <a:ea typeface="+mn-ea"/>
              <a:cs typeface="+mn-cs"/>
            </a:endParaRPr>
          </a:p>
        </p:txBody>
      </p:sp>
    </p:spTree>
    <p:extLst>
      <p:ext uri="{BB962C8B-B14F-4D97-AF65-F5344CB8AC3E}">
        <p14:creationId xmlns:p14="http://schemas.microsoft.com/office/powerpoint/2010/main" val="3680693746"/>
      </p:ext>
    </p:extLst>
  </p:cSld>
  <p:clrMapOvr>
    <a:masterClrMapping/>
  </p:clrMapOvr>
</p:sldLayout>
</file>

<file path=ppt/slideLayouts/slideLayout147.xml><?xml version="1.0" encoding="utf-8"?>
<p:sldLayout xmlns:a="http://schemas.openxmlformats.org/drawingml/2006/main" xmlns:r="http://schemas.openxmlformats.org/officeDocument/2006/relationships" xmlns:p="http://schemas.openxmlformats.org/presentationml/2006/main" preserve="1">
  <p:cSld name="Rubrik 1 Bild">
    <p:spTree>
      <p:nvGrpSpPr>
        <p:cNvPr id="1" name=""/>
        <p:cNvGrpSpPr/>
        <p:nvPr/>
      </p:nvGrpSpPr>
      <p:grpSpPr>
        <a:xfrm>
          <a:off x="0" y="0"/>
          <a:ext cx="0" cy="0"/>
          <a:chOff x="0" y="0"/>
          <a:chExt cx="0" cy="0"/>
        </a:xfrm>
      </p:grpSpPr>
      <p:sp>
        <p:nvSpPr>
          <p:cNvPr id="9" name="Platshållare för bild 8">
            <a:extLst>
              <a:ext uri="{FF2B5EF4-FFF2-40B4-BE49-F238E27FC236}">
                <a16:creationId xmlns:a16="http://schemas.microsoft.com/office/drawing/2014/main" id="{4F2F6A57-7EA2-47DD-A2ED-D38487DF8B9A}"/>
              </a:ext>
            </a:extLst>
          </p:cNvPr>
          <p:cNvSpPr>
            <a:spLocks noGrp="1"/>
          </p:cNvSpPr>
          <p:nvPr>
            <p:ph type="pic" sz="quarter" idx="13" hasCustomPrompt="1"/>
          </p:nvPr>
        </p:nvSpPr>
        <p:spPr>
          <a:xfrm>
            <a:off x="226343" y="2045870"/>
            <a:ext cx="11760000" cy="4092130"/>
          </a:xfrm>
          <a:solidFill>
            <a:schemeClr val="bg1">
              <a:lumMod val="75000"/>
            </a:schemeClr>
          </a:solidFill>
        </p:spPr>
        <p:txBody>
          <a:bodyPr lIns="360000" tIns="252000"/>
          <a:lstStyle>
            <a:lvl1pPr marL="0" marR="0" indent="0" algn="ctr" defTabSz="914400" rtl="0" eaLnBrk="1" fontAlgn="auto" latinLnBrk="0" hangingPunct="1">
              <a:lnSpc>
                <a:spcPct val="90000"/>
              </a:lnSpc>
              <a:spcBef>
                <a:spcPts val="1000"/>
              </a:spcBef>
              <a:spcAft>
                <a:spcPts val="0"/>
              </a:spcAft>
              <a:buClrTx/>
              <a:buSzTx/>
              <a:buFontTx/>
              <a:buNone/>
              <a:tabLst/>
              <a:defRPr sz="1400"/>
            </a:lvl1pPr>
          </a:lstStyle>
          <a:p>
            <a:pPr marL="0" marR="0" lvl="0" indent="0" algn="ctr" defTabSz="914400" rtl="0" eaLnBrk="1" fontAlgn="auto" latinLnBrk="0" hangingPunct="1">
              <a:lnSpc>
                <a:spcPct val="90000"/>
              </a:lnSpc>
              <a:spcBef>
                <a:spcPts val="1000"/>
              </a:spcBef>
              <a:spcAft>
                <a:spcPts val="0"/>
              </a:spcAft>
              <a:buClrTx/>
              <a:buSzTx/>
              <a:buFontTx/>
              <a:buNone/>
              <a:tabLst/>
              <a:defRPr/>
            </a:pPr>
            <a:r>
              <a:rPr lang="sv-SE" dirty="0"/>
              <a:t>Klicka på ikonen för att infoga bild</a:t>
            </a:r>
          </a:p>
          <a:p>
            <a:endParaRPr lang="sv-SE" dirty="0"/>
          </a:p>
        </p:txBody>
      </p:sp>
      <p:sp>
        <p:nvSpPr>
          <p:cNvPr id="2" name="Rubrik 1">
            <a:extLst>
              <a:ext uri="{FF2B5EF4-FFF2-40B4-BE49-F238E27FC236}">
                <a16:creationId xmlns:a16="http://schemas.microsoft.com/office/drawing/2014/main" id="{9F8FF724-E49B-4704-9C98-90B00DD5AF12}"/>
              </a:ext>
            </a:extLst>
          </p:cNvPr>
          <p:cNvSpPr>
            <a:spLocks noGrp="1"/>
          </p:cNvSpPr>
          <p:nvPr>
            <p:ph type="title" hasCustomPrompt="1"/>
          </p:nvPr>
        </p:nvSpPr>
        <p:spPr>
          <a:xfrm>
            <a:off x="479640" y="382479"/>
            <a:ext cx="5623962" cy="1606659"/>
          </a:xfrm>
        </p:spPr>
        <p:txBody>
          <a:bodyPr/>
          <a:lstStyle>
            <a:lvl1pPr>
              <a:defRPr/>
            </a:lvl1pPr>
          </a:lstStyle>
          <a:p>
            <a:r>
              <a:rPr lang="sv-SE" dirty="0"/>
              <a:t>Klicka här för rubrik</a:t>
            </a:r>
          </a:p>
        </p:txBody>
      </p:sp>
      <p:sp>
        <p:nvSpPr>
          <p:cNvPr id="5" name="Platshållare för datum 4">
            <a:extLst>
              <a:ext uri="{FF2B5EF4-FFF2-40B4-BE49-F238E27FC236}">
                <a16:creationId xmlns:a16="http://schemas.microsoft.com/office/drawing/2014/main" id="{3B336E3A-4F5D-4A20-8031-79061612051D}"/>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DEF32F4-317C-4B98-A686-BF42E6EF8028}" type="datetime1">
              <a:rPr kumimoji="0" lang="sv-SE" sz="1200" b="0" i="0" u="none" strike="noStrike" kern="1200" cap="none" spc="0" normalizeH="0" baseline="0" noProof="0" smtClean="0">
                <a:ln>
                  <a:noFill/>
                </a:ln>
                <a:solidFill>
                  <a:prstClr val="black">
                    <a:tint val="75000"/>
                  </a:prstClr>
                </a:solidFill>
                <a:effectLst/>
                <a:uLnTx/>
                <a:uFillTx/>
                <a:latin typeface="Arial"/>
                <a:ea typeface="+mn-ea"/>
                <a:cs typeface="+mn-cs"/>
              </a:rPr>
              <a:t>2022-11-09</a:t>
            </a:fld>
            <a:endParaRPr kumimoji="0" lang="sv-SE" sz="1200" b="0" i="0" u="none" strike="noStrike" kern="1200" cap="none" spc="0" normalizeH="0" baseline="0" noProof="0" dirty="0">
              <a:ln>
                <a:noFill/>
              </a:ln>
              <a:solidFill>
                <a:prstClr val="black">
                  <a:tint val="75000"/>
                </a:prstClr>
              </a:solidFill>
              <a:effectLst/>
              <a:uLnTx/>
              <a:uFillTx/>
              <a:latin typeface="Arial"/>
              <a:ea typeface="+mn-ea"/>
              <a:cs typeface="+mn-cs"/>
            </a:endParaRPr>
          </a:p>
        </p:txBody>
      </p:sp>
      <p:sp>
        <p:nvSpPr>
          <p:cNvPr id="6" name="Platshållare för sidfot 5">
            <a:extLst>
              <a:ext uri="{FF2B5EF4-FFF2-40B4-BE49-F238E27FC236}">
                <a16:creationId xmlns:a16="http://schemas.microsoft.com/office/drawing/2014/main" id="{550FFDF2-D867-4E53-8AAC-444DD30952FB}"/>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200" b="0" i="0" u="none" strike="noStrike" kern="1200" cap="none" spc="0" normalizeH="0" baseline="0" noProof="0" dirty="0">
              <a:ln>
                <a:noFill/>
              </a:ln>
              <a:solidFill>
                <a:prstClr val="black">
                  <a:tint val="75000"/>
                </a:prstClr>
              </a:solidFill>
              <a:effectLst/>
              <a:uLnTx/>
              <a:uFillTx/>
              <a:latin typeface="Arial"/>
              <a:ea typeface="+mn-ea"/>
              <a:cs typeface="+mn-cs"/>
            </a:endParaRPr>
          </a:p>
        </p:txBody>
      </p:sp>
      <p:sp>
        <p:nvSpPr>
          <p:cNvPr id="7" name="Platshållare för bildnummer 6">
            <a:extLst>
              <a:ext uri="{FF2B5EF4-FFF2-40B4-BE49-F238E27FC236}">
                <a16:creationId xmlns:a16="http://schemas.microsoft.com/office/drawing/2014/main" id="{96C34A88-0CA2-42B6-84DB-A048521252C5}"/>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465F0E0-B5C3-4CD1-92D9-1861807167C1}" type="slidenum">
              <a:rPr kumimoji="0" lang="sv-SE" sz="1200" b="0" i="0" u="none" strike="noStrike" kern="1200" cap="none" spc="0" normalizeH="0" baseline="0" noProof="0" smtClean="0">
                <a:ln>
                  <a:noFill/>
                </a:ln>
                <a:solidFill>
                  <a:prstClr val="black">
                    <a:tint val="75000"/>
                  </a:prstClr>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sv-SE" sz="1200" b="0" i="0" u="none" strike="noStrike" kern="1200" cap="none" spc="0" normalizeH="0" baseline="0" noProof="0" dirty="0">
              <a:ln>
                <a:noFill/>
              </a:ln>
              <a:solidFill>
                <a:prstClr val="black">
                  <a:tint val="75000"/>
                </a:prstClr>
              </a:solidFill>
              <a:effectLst/>
              <a:uLnTx/>
              <a:uFillTx/>
              <a:latin typeface="Arial"/>
              <a:ea typeface="+mn-ea"/>
              <a:cs typeface="+mn-cs"/>
            </a:endParaRPr>
          </a:p>
        </p:txBody>
      </p:sp>
    </p:spTree>
    <p:extLst>
      <p:ext uri="{BB962C8B-B14F-4D97-AF65-F5344CB8AC3E}">
        <p14:creationId xmlns:p14="http://schemas.microsoft.com/office/powerpoint/2010/main" val="3125952805"/>
      </p:ext>
    </p:extLst>
  </p:cSld>
  <p:clrMapOvr>
    <a:masterClrMapping/>
  </p:clrMapOvr>
</p:sldLayout>
</file>

<file path=ppt/slideLayouts/slideLayout148.xml><?xml version="1.0" encoding="utf-8"?>
<p:sldLayout xmlns:a="http://schemas.openxmlformats.org/drawingml/2006/main" xmlns:r="http://schemas.openxmlformats.org/officeDocument/2006/relationships" xmlns:p="http://schemas.openxmlformats.org/presentationml/2006/main" preserve="1">
  <p:cSld name="Rubrik Multi Text 1/2 bild">
    <p:spTree>
      <p:nvGrpSpPr>
        <p:cNvPr id="1" name=""/>
        <p:cNvGrpSpPr/>
        <p:nvPr/>
      </p:nvGrpSpPr>
      <p:grpSpPr>
        <a:xfrm>
          <a:off x="0" y="0"/>
          <a:ext cx="0" cy="0"/>
          <a:chOff x="0" y="0"/>
          <a:chExt cx="0" cy="0"/>
        </a:xfrm>
      </p:grpSpPr>
      <p:sp>
        <p:nvSpPr>
          <p:cNvPr id="11" name="Rektangel 10">
            <a:extLst>
              <a:ext uri="{FF2B5EF4-FFF2-40B4-BE49-F238E27FC236}">
                <a16:creationId xmlns:a16="http://schemas.microsoft.com/office/drawing/2014/main" id="{08FD3FE7-D5F4-4CDC-BC1A-36D30F6125CD}"/>
              </a:ext>
            </a:extLst>
          </p:cNvPr>
          <p:cNvSpPr/>
          <p:nvPr/>
        </p:nvSpPr>
        <p:spPr>
          <a:xfrm>
            <a:off x="215999" y="215998"/>
            <a:ext cx="11760001" cy="5921485"/>
          </a:xfrm>
          <a:prstGeom prst="rect">
            <a:avLst/>
          </a:prstGeom>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dirty="0">
              <a:ln>
                <a:noFill/>
              </a:ln>
              <a:solidFill>
                <a:prstClr val="white"/>
              </a:solidFill>
              <a:effectLst/>
              <a:uLnTx/>
              <a:uFillTx/>
              <a:latin typeface="Arial"/>
              <a:ea typeface="+mn-ea"/>
              <a:cs typeface="+mn-cs"/>
            </a:endParaRPr>
          </a:p>
        </p:txBody>
      </p:sp>
      <p:sp>
        <p:nvSpPr>
          <p:cNvPr id="2" name="Rubrik 1">
            <a:extLst>
              <a:ext uri="{FF2B5EF4-FFF2-40B4-BE49-F238E27FC236}">
                <a16:creationId xmlns:a16="http://schemas.microsoft.com/office/drawing/2014/main" id="{9F8FF724-E49B-4704-9C98-90B00DD5AF12}"/>
              </a:ext>
            </a:extLst>
          </p:cNvPr>
          <p:cNvSpPr>
            <a:spLocks noGrp="1"/>
          </p:cNvSpPr>
          <p:nvPr>
            <p:ph type="title" hasCustomPrompt="1"/>
          </p:nvPr>
        </p:nvSpPr>
        <p:spPr>
          <a:xfrm>
            <a:off x="478800" y="381600"/>
            <a:ext cx="5580000" cy="2042841"/>
          </a:xfrm>
        </p:spPr>
        <p:txBody>
          <a:bodyPr anchor="t"/>
          <a:lstStyle>
            <a:lvl1pPr>
              <a:defRPr/>
            </a:lvl1pPr>
          </a:lstStyle>
          <a:p>
            <a:r>
              <a:rPr lang="sv-SE" dirty="0"/>
              <a:t>Klicka här för rubrik</a:t>
            </a:r>
          </a:p>
        </p:txBody>
      </p:sp>
      <p:sp>
        <p:nvSpPr>
          <p:cNvPr id="5" name="Platshållare för datum 4">
            <a:extLst>
              <a:ext uri="{FF2B5EF4-FFF2-40B4-BE49-F238E27FC236}">
                <a16:creationId xmlns:a16="http://schemas.microsoft.com/office/drawing/2014/main" id="{3B336E3A-4F5D-4A20-8031-79061612051D}"/>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F276735-EE5C-4FB5-B015-6D3384CC58F6}" type="datetime1">
              <a:rPr kumimoji="0" lang="sv-SE" sz="1200" b="0" i="0" u="none" strike="noStrike" kern="1200" cap="none" spc="0" normalizeH="0" baseline="0" noProof="0" smtClean="0">
                <a:ln>
                  <a:noFill/>
                </a:ln>
                <a:solidFill>
                  <a:prstClr val="black">
                    <a:tint val="75000"/>
                  </a:prstClr>
                </a:solidFill>
                <a:effectLst/>
                <a:uLnTx/>
                <a:uFillTx/>
                <a:latin typeface="Arial"/>
                <a:ea typeface="+mn-ea"/>
                <a:cs typeface="+mn-cs"/>
              </a:rPr>
              <a:t>2022-11-09</a:t>
            </a:fld>
            <a:endParaRPr kumimoji="0" lang="sv-SE" sz="1200" b="0" i="0" u="none" strike="noStrike" kern="1200" cap="none" spc="0" normalizeH="0" baseline="0" noProof="0" dirty="0">
              <a:ln>
                <a:noFill/>
              </a:ln>
              <a:solidFill>
                <a:prstClr val="black">
                  <a:tint val="75000"/>
                </a:prstClr>
              </a:solidFill>
              <a:effectLst/>
              <a:uLnTx/>
              <a:uFillTx/>
              <a:latin typeface="Arial"/>
              <a:ea typeface="+mn-ea"/>
              <a:cs typeface="+mn-cs"/>
            </a:endParaRPr>
          </a:p>
        </p:txBody>
      </p:sp>
      <p:sp>
        <p:nvSpPr>
          <p:cNvPr id="6" name="Platshållare för sidfot 5">
            <a:extLst>
              <a:ext uri="{FF2B5EF4-FFF2-40B4-BE49-F238E27FC236}">
                <a16:creationId xmlns:a16="http://schemas.microsoft.com/office/drawing/2014/main" id="{550FFDF2-D867-4E53-8AAC-444DD30952FB}"/>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200" b="0" i="0" u="none" strike="noStrike" kern="1200" cap="none" spc="0" normalizeH="0" baseline="0" noProof="0" dirty="0">
              <a:ln>
                <a:noFill/>
              </a:ln>
              <a:solidFill>
                <a:prstClr val="black">
                  <a:tint val="75000"/>
                </a:prstClr>
              </a:solidFill>
              <a:effectLst/>
              <a:uLnTx/>
              <a:uFillTx/>
              <a:latin typeface="Arial"/>
              <a:ea typeface="+mn-ea"/>
              <a:cs typeface="+mn-cs"/>
            </a:endParaRPr>
          </a:p>
        </p:txBody>
      </p:sp>
      <p:sp>
        <p:nvSpPr>
          <p:cNvPr id="7" name="Platshållare för bildnummer 6">
            <a:extLst>
              <a:ext uri="{FF2B5EF4-FFF2-40B4-BE49-F238E27FC236}">
                <a16:creationId xmlns:a16="http://schemas.microsoft.com/office/drawing/2014/main" id="{96C34A88-0CA2-42B6-84DB-A048521252C5}"/>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465F0E0-B5C3-4CD1-92D9-1861807167C1}" type="slidenum">
              <a:rPr kumimoji="0" lang="sv-SE" sz="1200" b="0" i="0" u="none" strike="noStrike" kern="1200" cap="none" spc="0" normalizeH="0" baseline="0" noProof="0" smtClean="0">
                <a:ln>
                  <a:noFill/>
                </a:ln>
                <a:solidFill>
                  <a:prstClr val="black">
                    <a:tint val="75000"/>
                  </a:prstClr>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sv-SE" sz="1200" b="0" i="0" u="none" strike="noStrike" kern="1200" cap="none" spc="0" normalizeH="0" baseline="0" noProof="0" dirty="0">
              <a:ln>
                <a:noFill/>
              </a:ln>
              <a:solidFill>
                <a:prstClr val="black">
                  <a:tint val="75000"/>
                </a:prstClr>
              </a:solidFill>
              <a:effectLst/>
              <a:uLnTx/>
              <a:uFillTx/>
              <a:latin typeface="Arial"/>
              <a:ea typeface="+mn-ea"/>
              <a:cs typeface="+mn-cs"/>
            </a:endParaRPr>
          </a:p>
        </p:txBody>
      </p:sp>
      <p:sp>
        <p:nvSpPr>
          <p:cNvPr id="9" name="Platshållare för bild 8">
            <a:extLst>
              <a:ext uri="{FF2B5EF4-FFF2-40B4-BE49-F238E27FC236}">
                <a16:creationId xmlns:a16="http://schemas.microsoft.com/office/drawing/2014/main" id="{4F2F6A57-7EA2-47DD-A2ED-D38487DF8B9A}"/>
              </a:ext>
            </a:extLst>
          </p:cNvPr>
          <p:cNvSpPr>
            <a:spLocks noGrp="1"/>
          </p:cNvSpPr>
          <p:nvPr>
            <p:ph type="pic" sz="quarter" idx="13" hasCustomPrompt="1"/>
          </p:nvPr>
        </p:nvSpPr>
        <p:spPr>
          <a:xfrm>
            <a:off x="6112677" y="216000"/>
            <a:ext cx="5863323" cy="5921995"/>
          </a:xfrm>
          <a:solidFill>
            <a:schemeClr val="bg1">
              <a:lumMod val="75000"/>
            </a:schemeClr>
          </a:solidFill>
        </p:spPr>
        <p:txBody>
          <a:bodyPr lIns="360000" tIns="252000"/>
          <a:lstStyle>
            <a:lvl1pPr marL="0" marR="0" indent="0" algn="ctr" defTabSz="914400" rtl="0" eaLnBrk="1" fontAlgn="auto" latinLnBrk="0" hangingPunct="1">
              <a:lnSpc>
                <a:spcPct val="90000"/>
              </a:lnSpc>
              <a:spcBef>
                <a:spcPts val="1000"/>
              </a:spcBef>
              <a:spcAft>
                <a:spcPts val="0"/>
              </a:spcAft>
              <a:buClrTx/>
              <a:buSzTx/>
              <a:buFontTx/>
              <a:buNone/>
              <a:tabLst/>
              <a:defRPr sz="1400"/>
            </a:lvl1pPr>
          </a:lstStyle>
          <a:p>
            <a:pPr marL="0" marR="0" lvl="0" indent="0" algn="ctr" defTabSz="914400" rtl="0" eaLnBrk="1" fontAlgn="auto" latinLnBrk="0" hangingPunct="1">
              <a:lnSpc>
                <a:spcPct val="90000"/>
              </a:lnSpc>
              <a:spcBef>
                <a:spcPts val="1000"/>
              </a:spcBef>
              <a:spcAft>
                <a:spcPts val="0"/>
              </a:spcAft>
              <a:buClrTx/>
              <a:buSzTx/>
              <a:buFontTx/>
              <a:buNone/>
              <a:tabLst/>
              <a:defRPr/>
            </a:pPr>
            <a:r>
              <a:rPr lang="sv-SE" dirty="0"/>
              <a:t>Klicka på ikonen för att infoga bild</a:t>
            </a:r>
          </a:p>
          <a:p>
            <a:endParaRPr lang="sv-SE" dirty="0"/>
          </a:p>
        </p:txBody>
      </p:sp>
      <p:sp>
        <p:nvSpPr>
          <p:cNvPr id="8" name="Platshållare för text 7">
            <a:extLst>
              <a:ext uri="{FF2B5EF4-FFF2-40B4-BE49-F238E27FC236}">
                <a16:creationId xmlns:a16="http://schemas.microsoft.com/office/drawing/2014/main" id="{57231BDE-7787-4A54-8026-2A3C13EE0E04}"/>
              </a:ext>
            </a:extLst>
          </p:cNvPr>
          <p:cNvSpPr>
            <a:spLocks noGrp="1"/>
          </p:cNvSpPr>
          <p:nvPr>
            <p:ph type="body" sz="quarter" idx="14"/>
          </p:nvPr>
        </p:nvSpPr>
        <p:spPr>
          <a:xfrm>
            <a:off x="478799" y="2991601"/>
            <a:ext cx="5580000" cy="2890800"/>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sv-SE" dirty="0"/>
          </a:p>
        </p:txBody>
      </p:sp>
    </p:spTree>
    <p:extLst>
      <p:ext uri="{BB962C8B-B14F-4D97-AF65-F5344CB8AC3E}">
        <p14:creationId xmlns:p14="http://schemas.microsoft.com/office/powerpoint/2010/main" val="3000878231"/>
      </p:ext>
    </p:extLst>
  </p:cSld>
  <p:clrMapOvr>
    <a:masterClrMapping/>
  </p:clrMapOvr>
</p:sldLayout>
</file>

<file path=ppt/slideLayouts/slideLayout149.xml><?xml version="1.0" encoding="utf-8"?>
<p:sldLayout xmlns:a="http://schemas.openxmlformats.org/drawingml/2006/main" xmlns:r="http://schemas.openxmlformats.org/officeDocument/2006/relationships" xmlns:p="http://schemas.openxmlformats.org/presentationml/2006/main" preserve="1">
  <p:cSld name="Rubrik Multi Text 1/3 bild">
    <p:spTree>
      <p:nvGrpSpPr>
        <p:cNvPr id="1" name=""/>
        <p:cNvGrpSpPr/>
        <p:nvPr/>
      </p:nvGrpSpPr>
      <p:grpSpPr>
        <a:xfrm>
          <a:off x="0" y="0"/>
          <a:ext cx="0" cy="0"/>
          <a:chOff x="0" y="0"/>
          <a:chExt cx="0" cy="0"/>
        </a:xfrm>
      </p:grpSpPr>
      <p:sp>
        <p:nvSpPr>
          <p:cNvPr id="10" name="Rektangel 9">
            <a:extLst>
              <a:ext uri="{FF2B5EF4-FFF2-40B4-BE49-F238E27FC236}">
                <a16:creationId xmlns:a16="http://schemas.microsoft.com/office/drawing/2014/main" id="{41F28770-97A3-4D43-B559-FDCC4EF42093}"/>
              </a:ext>
            </a:extLst>
          </p:cNvPr>
          <p:cNvSpPr/>
          <p:nvPr/>
        </p:nvSpPr>
        <p:spPr>
          <a:xfrm>
            <a:off x="215999" y="215998"/>
            <a:ext cx="11760001" cy="5921485"/>
          </a:xfrm>
          <a:prstGeom prst="rect">
            <a:avLst/>
          </a:prstGeom>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dirty="0">
              <a:ln>
                <a:noFill/>
              </a:ln>
              <a:solidFill>
                <a:prstClr val="white"/>
              </a:solidFill>
              <a:effectLst/>
              <a:uLnTx/>
              <a:uFillTx/>
              <a:latin typeface="Arial"/>
              <a:ea typeface="+mn-ea"/>
              <a:cs typeface="+mn-cs"/>
            </a:endParaRPr>
          </a:p>
        </p:txBody>
      </p:sp>
      <p:sp>
        <p:nvSpPr>
          <p:cNvPr id="2" name="Rubrik 1">
            <a:extLst>
              <a:ext uri="{FF2B5EF4-FFF2-40B4-BE49-F238E27FC236}">
                <a16:creationId xmlns:a16="http://schemas.microsoft.com/office/drawing/2014/main" id="{9F8FF724-E49B-4704-9C98-90B00DD5AF12}"/>
              </a:ext>
            </a:extLst>
          </p:cNvPr>
          <p:cNvSpPr>
            <a:spLocks noGrp="1"/>
          </p:cNvSpPr>
          <p:nvPr>
            <p:ph type="title" hasCustomPrompt="1"/>
          </p:nvPr>
        </p:nvSpPr>
        <p:spPr>
          <a:xfrm>
            <a:off x="478800" y="381600"/>
            <a:ext cx="5580000" cy="2042841"/>
          </a:xfrm>
        </p:spPr>
        <p:txBody>
          <a:bodyPr anchor="t"/>
          <a:lstStyle>
            <a:lvl1pPr>
              <a:defRPr/>
            </a:lvl1pPr>
          </a:lstStyle>
          <a:p>
            <a:r>
              <a:rPr lang="sv-SE" dirty="0"/>
              <a:t>Klicka här för rubrik</a:t>
            </a:r>
          </a:p>
        </p:txBody>
      </p:sp>
      <p:sp>
        <p:nvSpPr>
          <p:cNvPr id="5" name="Platshållare för datum 4">
            <a:extLst>
              <a:ext uri="{FF2B5EF4-FFF2-40B4-BE49-F238E27FC236}">
                <a16:creationId xmlns:a16="http://schemas.microsoft.com/office/drawing/2014/main" id="{3B336E3A-4F5D-4A20-8031-79061612051D}"/>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7C6E807-8718-48B0-94C4-908845D5F252}" type="datetime1">
              <a:rPr kumimoji="0" lang="sv-SE" sz="1200" b="0" i="0" u="none" strike="noStrike" kern="1200" cap="none" spc="0" normalizeH="0" baseline="0" noProof="0" smtClean="0">
                <a:ln>
                  <a:noFill/>
                </a:ln>
                <a:solidFill>
                  <a:prstClr val="black">
                    <a:tint val="75000"/>
                  </a:prstClr>
                </a:solidFill>
                <a:effectLst/>
                <a:uLnTx/>
                <a:uFillTx/>
                <a:latin typeface="Arial"/>
                <a:ea typeface="+mn-ea"/>
                <a:cs typeface="+mn-cs"/>
              </a:rPr>
              <a:t>2022-11-09</a:t>
            </a:fld>
            <a:endParaRPr kumimoji="0" lang="sv-SE" sz="1200" b="0" i="0" u="none" strike="noStrike" kern="1200" cap="none" spc="0" normalizeH="0" baseline="0" noProof="0" dirty="0">
              <a:ln>
                <a:noFill/>
              </a:ln>
              <a:solidFill>
                <a:prstClr val="black">
                  <a:tint val="75000"/>
                </a:prstClr>
              </a:solidFill>
              <a:effectLst/>
              <a:uLnTx/>
              <a:uFillTx/>
              <a:latin typeface="Arial"/>
              <a:ea typeface="+mn-ea"/>
              <a:cs typeface="+mn-cs"/>
            </a:endParaRPr>
          </a:p>
        </p:txBody>
      </p:sp>
      <p:sp>
        <p:nvSpPr>
          <p:cNvPr id="6" name="Platshållare för sidfot 5">
            <a:extLst>
              <a:ext uri="{FF2B5EF4-FFF2-40B4-BE49-F238E27FC236}">
                <a16:creationId xmlns:a16="http://schemas.microsoft.com/office/drawing/2014/main" id="{550FFDF2-D867-4E53-8AAC-444DD30952FB}"/>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200" b="0" i="0" u="none" strike="noStrike" kern="1200" cap="none" spc="0" normalizeH="0" baseline="0" noProof="0" dirty="0">
              <a:ln>
                <a:noFill/>
              </a:ln>
              <a:solidFill>
                <a:prstClr val="black">
                  <a:tint val="75000"/>
                </a:prstClr>
              </a:solidFill>
              <a:effectLst/>
              <a:uLnTx/>
              <a:uFillTx/>
              <a:latin typeface="Arial"/>
              <a:ea typeface="+mn-ea"/>
              <a:cs typeface="+mn-cs"/>
            </a:endParaRPr>
          </a:p>
        </p:txBody>
      </p:sp>
      <p:sp>
        <p:nvSpPr>
          <p:cNvPr id="7" name="Platshållare för bildnummer 6">
            <a:extLst>
              <a:ext uri="{FF2B5EF4-FFF2-40B4-BE49-F238E27FC236}">
                <a16:creationId xmlns:a16="http://schemas.microsoft.com/office/drawing/2014/main" id="{96C34A88-0CA2-42B6-84DB-A048521252C5}"/>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465F0E0-B5C3-4CD1-92D9-1861807167C1}" type="slidenum">
              <a:rPr kumimoji="0" lang="sv-SE" sz="1200" b="0" i="0" u="none" strike="noStrike" kern="1200" cap="none" spc="0" normalizeH="0" baseline="0" noProof="0" smtClean="0">
                <a:ln>
                  <a:noFill/>
                </a:ln>
                <a:solidFill>
                  <a:prstClr val="black">
                    <a:tint val="75000"/>
                  </a:prstClr>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sv-SE" sz="1200" b="0" i="0" u="none" strike="noStrike" kern="1200" cap="none" spc="0" normalizeH="0" baseline="0" noProof="0" dirty="0">
              <a:ln>
                <a:noFill/>
              </a:ln>
              <a:solidFill>
                <a:prstClr val="black">
                  <a:tint val="75000"/>
                </a:prstClr>
              </a:solidFill>
              <a:effectLst/>
              <a:uLnTx/>
              <a:uFillTx/>
              <a:latin typeface="Arial"/>
              <a:ea typeface="+mn-ea"/>
              <a:cs typeface="+mn-cs"/>
            </a:endParaRPr>
          </a:p>
        </p:txBody>
      </p:sp>
      <p:sp>
        <p:nvSpPr>
          <p:cNvPr id="9" name="Platshållare för bild 8">
            <a:extLst>
              <a:ext uri="{FF2B5EF4-FFF2-40B4-BE49-F238E27FC236}">
                <a16:creationId xmlns:a16="http://schemas.microsoft.com/office/drawing/2014/main" id="{4F2F6A57-7EA2-47DD-A2ED-D38487DF8B9A}"/>
              </a:ext>
            </a:extLst>
          </p:cNvPr>
          <p:cNvSpPr>
            <a:spLocks noGrp="1"/>
          </p:cNvSpPr>
          <p:nvPr>
            <p:ph type="pic" sz="quarter" idx="13" hasCustomPrompt="1"/>
          </p:nvPr>
        </p:nvSpPr>
        <p:spPr>
          <a:xfrm>
            <a:off x="8060399" y="216000"/>
            <a:ext cx="3915601" cy="5921995"/>
          </a:xfrm>
          <a:solidFill>
            <a:schemeClr val="bg1">
              <a:lumMod val="75000"/>
            </a:schemeClr>
          </a:solidFill>
        </p:spPr>
        <p:txBody>
          <a:bodyPr lIns="360000" tIns="252000"/>
          <a:lstStyle>
            <a:lvl1pPr marL="0" marR="0" indent="0" algn="ctr" defTabSz="914400" rtl="0" eaLnBrk="1" fontAlgn="auto" latinLnBrk="0" hangingPunct="1">
              <a:lnSpc>
                <a:spcPct val="90000"/>
              </a:lnSpc>
              <a:spcBef>
                <a:spcPts val="1000"/>
              </a:spcBef>
              <a:spcAft>
                <a:spcPts val="0"/>
              </a:spcAft>
              <a:buClrTx/>
              <a:buSzTx/>
              <a:buFontTx/>
              <a:buNone/>
              <a:tabLst/>
              <a:defRPr sz="1400"/>
            </a:lvl1pPr>
          </a:lstStyle>
          <a:p>
            <a:pPr marL="0" marR="0" lvl="0" indent="0" algn="ctr" defTabSz="914400" rtl="0" eaLnBrk="1" fontAlgn="auto" latinLnBrk="0" hangingPunct="1">
              <a:lnSpc>
                <a:spcPct val="90000"/>
              </a:lnSpc>
              <a:spcBef>
                <a:spcPts val="1000"/>
              </a:spcBef>
              <a:spcAft>
                <a:spcPts val="0"/>
              </a:spcAft>
              <a:buClrTx/>
              <a:buSzTx/>
              <a:buFontTx/>
              <a:buNone/>
              <a:tabLst/>
              <a:defRPr/>
            </a:pPr>
            <a:r>
              <a:rPr lang="sv-SE" dirty="0"/>
              <a:t>Klicka på ikonen för att infoga bild</a:t>
            </a:r>
          </a:p>
          <a:p>
            <a:endParaRPr lang="sv-SE" dirty="0"/>
          </a:p>
        </p:txBody>
      </p:sp>
      <p:sp>
        <p:nvSpPr>
          <p:cNvPr id="8" name="Platshållare för text 7">
            <a:extLst>
              <a:ext uri="{FF2B5EF4-FFF2-40B4-BE49-F238E27FC236}">
                <a16:creationId xmlns:a16="http://schemas.microsoft.com/office/drawing/2014/main" id="{B42E65F2-2C63-4EFA-9C18-749602219602}"/>
              </a:ext>
            </a:extLst>
          </p:cNvPr>
          <p:cNvSpPr>
            <a:spLocks noGrp="1"/>
          </p:cNvSpPr>
          <p:nvPr>
            <p:ph type="body" sz="quarter" idx="14"/>
          </p:nvPr>
        </p:nvSpPr>
        <p:spPr>
          <a:xfrm>
            <a:off x="478800" y="2991600"/>
            <a:ext cx="7506524" cy="2891116"/>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Tree>
    <p:extLst>
      <p:ext uri="{BB962C8B-B14F-4D97-AF65-F5344CB8AC3E}">
        <p14:creationId xmlns:p14="http://schemas.microsoft.com/office/powerpoint/2010/main" val="157868592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Rubrik Multi Text 2/3 bild">
    <p:spTree>
      <p:nvGrpSpPr>
        <p:cNvPr id="1" name=""/>
        <p:cNvGrpSpPr/>
        <p:nvPr/>
      </p:nvGrpSpPr>
      <p:grpSpPr>
        <a:xfrm>
          <a:off x="0" y="0"/>
          <a:ext cx="0" cy="0"/>
          <a:chOff x="0" y="0"/>
          <a:chExt cx="0" cy="0"/>
        </a:xfrm>
      </p:grpSpPr>
      <p:sp>
        <p:nvSpPr>
          <p:cNvPr id="8" name="Rektangel 7">
            <a:extLst>
              <a:ext uri="{FF2B5EF4-FFF2-40B4-BE49-F238E27FC236}">
                <a16:creationId xmlns:a16="http://schemas.microsoft.com/office/drawing/2014/main" id="{83D153A3-1F89-48CD-B56E-039631F44FAC}"/>
              </a:ext>
            </a:extLst>
          </p:cNvPr>
          <p:cNvSpPr/>
          <p:nvPr/>
        </p:nvSpPr>
        <p:spPr>
          <a:xfrm>
            <a:off x="215999" y="215998"/>
            <a:ext cx="11760001" cy="5921485"/>
          </a:xfrm>
          <a:prstGeom prst="rect">
            <a:avLst/>
          </a:prstGeom>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sv-SE" dirty="0"/>
          </a:p>
        </p:txBody>
      </p:sp>
      <p:sp>
        <p:nvSpPr>
          <p:cNvPr id="2" name="Rubrik 1">
            <a:extLst>
              <a:ext uri="{FF2B5EF4-FFF2-40B4-BE49-F238E27FC236}">
                <a16:creationId xmlns:a16="http://schemas.microsoft.com/office/drawing/2014/main" id="{9F8FF724-E49B-4704-9C98-90B00DD5AF12}"/>
              </a:ext>
            </a:extLst>
          </p:cNvPr>
          <p:cNvSpPr>
            <a:spLocks noGrp="1"/>
          </p:cNvSpPr>
          <p:nvPr>
            <p:ph type="title" hasCustomPrompt="1"/>
          </p:nvPr>
        </p:nvSpPr>
        <p:spPr>
          <a:xfrm>
            <a:off x="478799" y="381600"/>
            <a:ext cx="3592453" cy="2042841"/>
          </a:xfrm>
        </p:spPr>
        <p:txBody>
          <a:bodyPr anchor="t"/>
          <a:lstStyle>
            <a:lvl1pPr>
              <a:defRPr/>
            </a:lvl1pPr>
          </a:lstStyle>
          <a:p>
            <a:r>
              <a:rPr lang="sv-SE" dirty="0"/>
              <a:t>Klicka här för rubrik</a:t>
            </a:r>
          </a:p>
        </p:txBody>
      </p:sp>
      <p:sp>
        <p:nvSpPr>
          <p:cNvPr id="5" name="Platshållare för datum 4">
            <a:extLst>
              <a:ext uri="{FF2B5EF4-FFF2-40B4-BE49-F238E27FC236}">
                <a16:creationId xmlns:a16="http://schemas.microsoft.com/office/drawing/2014/main" id="{3B336E3A-4F5D-4A20-8031-79061612051D}"/>
              </a:ext>
            </a:extLst>
          </p:cNvPr>
          <p:cNvSpPr>
            <a:spLocks noGrp="1"/>
          </p:cNvSpPr>
          <p:nvPr>
            <p:ph type="dt" sz="half" idx="10"/>
          </p:nvPr>
        </p:nvSpPr>
        <p:spPr/>
        <p:txBody>
          <a:bodyPr/>
          <a:lstStyle/>
          <a:p>
            <a:fld id="{2F63E6E6-467B-408D-80B4-2D620F26CDE1}" type="datetime1">
              <a:rPr lang="sv-SE" smtClean="0"/>
              <a:t>2022-11-09</a:t>
            </a:fld>
            <a:endParaRPr lang="sv-SE" dirty="0"/>
          </a:p>
        </p:txBody>
      </p:sp>
      <p:sp>
        <p:nvSpPr>
          <p:cNvPr id="6" name="Platshållare för sidfot 5">
            <a:extLst>
              <a:ext uri="{FF2B5EF4-FFF2-40B4-BE49-F238E27FC236}">
                <a16:creationId xmlns:a16="http://schemas.microsoft.com/office/drawing/2014/main" id="{550FFDF2-D867-4E53-8AAC-444DD30952FB}"/>
              </a:ext>
            </a:extLst>
          </p:cNvPr>
          <p:cNvSpPr>
            <a:spLocks noGrp="1"/>
          </p:cNvSpPr>
          <p:nvPr>
            <p:ph type="ftr" sz="quarter" idx="11"/>
          </p:nvPr>
        </p:nvSpPr>
        <p:spPr/>
        <p:txBody>
          <a:bodyPr/>
          <a:lstStyle/>
          <a:p>
            <a:endParaRPr lang="sv-SE" dirty="0"/>
          </a:p>
        </p:txBody>
      </p:sp>
      <p:sp>
        <p:nvSpPr>
          <p:cNvPr id="7" name="Platshållare för bildnummer 6">
            <a:extLst>
              <a:ext uri="{FF2B5EF4-FFF2-40B4-BE49-F238E27FC236}">
                <a16:creationId xmlns:a16="http://schemas.microsoft.com/office/drawing/2014/main" id="{96C34A88-0CA2-42B6-84DB-A048521252C5}"/>
              </a:ext>
            </a:extLst>
          </p:cNvPr>
          <p:cNvSpPr>
            <a:spLocks noGrp="1"/>
          </p:cNvSpPr>
          <p:nvPr>
            <p:ph type="sldNum" sz="quarter" idx="12"/>
          </p:nvPr>
        </p:nvSpPr>
        <p:spPr/>
        <p:txBody>
          <a:bodyPr/>
          <a:lstStyle/>
          <a:p>
            <a:fld id="{DF12FE26-693D-4657-8CF4-E1D4E86C9D92}" type="slidenum">
              <a:rPr lang="sv-SE" smtClean="0"/>
              <a:t>‹#›</a:t>
            </a:fld>
            <a:endParaRPr lang="sv-SE" dirty="0"/>
          </a:p>
        </p:txBody>
      </p:sp>
      <p:sp>
        <p:nvSpPr>
          <p:cNvPr id="9" name="Platshållare för bild 8">
            <a:extLst>
              <a:ext uri="{FF2B5EF4-FFF2-40B4-BE49-F238E27FC236}">
                <a16:creationId xmlns:a16="http://schemas.microsoft.com/office/drawing/2014/main" id="{4F2F6A57-7EA2-47DD-A2ED-D38487DF8B9A}"/>
              </a:ext>
            </a:extLst>
          </p:cNvPr>
          <p:cNvSpPr>
            <a:spLocks noGrp="1"/>
          </p:cNvSpPr>
          <p:nvPr>
            <p:ph type="pic" sz="quarter" idx="13" hasCustomPrompt="1"/>
          </p:nvPr>
        </p:nvSpPr>
        <p:spPr>
          <a:xfrm>
            <a:off x="4139653" y="216000"/>
            <a:ext cx="7836348" cy="5921995"/>
          </a:xfrm>
          <a:solidFill>
            <a:schemeClr val="bg1">
              <a:lumMod val="75000"/>
            </a:schemeClr>
          </a:solidFill>
        </p:spPr>
        <p:txBody>
          <a:bodyPr lIns="360000" tIns="252000"/>
          <a:lstStyle>
            <a:lvl1pPr marL="0" marR="0" indent="0" algn="ctr" defTabSz="914400" rtl="0" eaLnBrk="1" fontAlgn="auto" latinLnBrk="0" hangingPunct="1">
              <a:lnSpc>
                <a:spcPct val="90000"/>
              </a:lnSpc>
              <a:spcBef>
                <a:spcPts val="1000"/>
              </a:spcBef>
              <a:spcAft>
                <a:spcPts val="0"/>
              </a:spcAft>
              <a:buClrTx/>
              <a:buSzTx/>
              <a:buFontTx/>
              <a:buNone/>
              <a:tabLst/>
              <a:defRPr sz="1400"/>
            </a:lvl1pPr>
          </a:lstStyle>
          <a:p>
            <a:pPr marL="0" marR="0" lvl="0" indent="0" algn="ctr" defTabSz="914400" rtl="0" eaLnBrk="1" fontAlgn="auto" latinLnBrk="0" hangingPunct="1">
              <a:lnSpc>
                <a:spcPct val="90000"/>
              </a:lnSpc>
              <a:spcBef>
                <a:spcPts val="1000"/>
              </a:spcBef>
              <a:spcAft>
                <a:spcPts val="0"/>
              </a:spcAft>
              <a:buClrTx/>
              <a:buSzTx/>
              <a:buFontTx/>
              <a:buNone/>
              <a:tabLst/>
              <a:defRPr/>
            </a:pPr>
            <a:r>
              <a:rPr lang="sv-SE" dirty="0"/>
              <a:t>Klicka på ikonen för att infoga bild</a:t>
            </a:r>
          </a:p>
          <a:p>
            <a:endParaRPr lang="sv-SE" dirty="0"/>
          </a:p>
        </p:txBody>
      </p:sp>
      <p:sp>
        <p:nvSpPr>
          <p:cNvPr id="10" name="Platshållare för text 9">
            <a:extLst>
              <a:ext uri="{FF2B5EF4-FFF2-40B4-BE49-F238E27FC236}">
                <a16:creationId xmlns:a16="http://schemas.microsoft.com/office/drawing/2014/main" id="{4B6594BA-FE78-43C3-845D-3F233BB756C9}"/>
              </a:ext>
            </a:extLst>
          </p:cNvPr>
          <p:cNvSpPr>
            <a:spLocks noGrp="1"/>
          </p:cNvSpPr>
          <p:nvPr>
            <p:ph type="body" sz="quarter" idx="14"/>
          </p:nvPr>
        </p:nvSpPr>
        <p:spPr>
          <a:xfrm>
            <a:off x="478801" y="2991599"/>
            <a:ext cx="3592454" cy="2890800"/>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Tree>
    <p:extLst>
      <p:ext uri="{BB962C8B-B14F-4D97-AF65-F5344CB8AC3E}">
        <p14:creationId xmlns:p14="http://schemas.microsoft.com/office/powerpoint/2010/main" val="3790293026"/>
      </p:ext>
    </p:extLst>
  </p:cSld>
  <p:clrMapOvr>
    <a:masterClrMapping/>
  </p:clrMapOvr>
</p:sldLayout>
</file>

<file path=ppt/slideLayouts/slideLayout150.xml><?xml version="1.0" encoding="utf-8"?>
<p:sldLayout xmlns:a="http://schemas.openxmlformats.org/drawingml/2006/main" xmlns:r="http://schemas.openxmlformats.org/officeDocument/2006/relationships" xmlns:p="http://schemas.openxmlformats.org/presentationml/2006/main" preserve="1">
  <p:cSld name="Rubrik Multi Text 2/3 bild">
    <p:spTree>
      <p:nvGrpSpPr>
        <p:cNvPr id="1" name=""/>
        <p:cNvGrpSpPr/>
        <p:nvPr/>
      </p:nvGrpSpPr>
      <p:grpSpPr>
        <a:xfrm>
          <a:off x="0" y="0"/>
          <a:ext cx="0" cy="0"/>
          <a:chOff x="0" y="0"/>
          <a:chExt cx="0" cy="0"/>
        </a:xfrm>
      </p:grpSpPr>
      <p:sp>
        <p:nvSpPr>
          <p:cNvPr id="8" name="Rektangel 7">
            <a:extLst>
              <a:ext uri="{FF2B5EF4-FFF2-40B4-BE49-F238E27FC236}">
                <a16:creationId xmlns:a16="http://schemas.microsoft.com/office/drawing/2014/main" id="{83D153A3-1F89-48CD-B56E-039631F44FAC}"/>
              </a:ext>
            </a:extLst>
          </p:cNvPr>
          <p:cNvSpPr/>
          <p:nvPr/>
        </p:nvSpPr>
        <p:spPr>
          <a:xfrm>
            <a:off x="215999" y="215998"/>
            <a:ext cx="11760001" cy="5921485"/>
          </a:xfrm>
          <a:prstGeom prst="rect">
            <a:avLst/>
          </a:prstGeom>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dirty="0">
              <a:ln>
                <a:noFill/>
              </a:ln>
              <a:solidFill>
                <a:prstClr val="white"/>
              </a:solidFill>
              <a:effectLst/>
              <a:uLnTx/>
              <a:uFillTx/>
              <a:latin typeface="Arial"/>
              <a:ea typeface="+mn-ea"/>
              <a:cs typeface="+mn-cs"/>
            </a:endParaRPr>
          </a:p>
        </p:txBody>
      </p:sp>
      <p:sp>
        <p:nvSpPr>
          <p:cNvPr id="2" name="Rubrik 1">
            <a:extLst>
              <a:ext uri="{FF2B5EF4-FFF2-40B4-BE49-F238E27FC236}">
                <a16:creationId xmlns:a16="http://schemas.microsoft.com/office/drawing/2014/main" id="{9F8FF724-E49B-4704-9C98-90B00DD5AF12}"/>
              </a:ext>
            </a:extLst>
          </p:cNvPr>
          <p:cNvSpPr>
            <a:spLocks noGrp="1"/>
          </p:cNvSpPr>
          <p:nvPr>
            <p:ph type="title" hasCustomPrompt="1"/>
          </p:nvPr>
        </p:nvSpPr>
        <p:spPr>
          <a:xfrm>
            <a:off x="478799" y="381600"/>
            <a:ext cx="3592453" cy="2042841"/>
          </a:xfrm>
        </p:spPr>
        <p:txBody>
          <a:bodyPr anchor="t"/>
          <a:lstStyle>
            <a:lvl1pPr>
              <a:defRPr/>
            </a:lvl1pPr>
          </a:lstStyle>
          <a:p>
            <a:r>
              <a:rPr lang="sv-SE" dirty="0"/>
              <a:t>Klicka här för rubrik</a:t>
            </a:r>
          </a:p>
        </p:txBody>
      </p:sp>
      <p:sp>
        <p:nvSpPr>
          <p:cNvPr id="5" name="Platshållare för datum 4">
            <a:extLst>
              <a:ext uri="{FF2B5EF4-FFF2-40B4-BE49-F238E27FC236}">
                <a16:creationId xmlns:a16="http://schemas.microsoft.com/office/drawing/2014/main" id="{3B336E3A-4F5D-4A20-8031-79061612051D}"/>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C7458508-6882-4773-B4D3-75F0DF17E498}" type="datetime1">
              <a:rPr kumimoji="0" lang="sv-SE" sz="1200" b="0" i="0" u="none" strike="noStrike" kern="1200" cap="none" spc="0" normalizeH="0" baseline="0" noProof="0" smtClean="0">
                <a:ln>
                  <a:noFill/>
                </a:ln>
                <a:solidFill>
                  <a:prstClr val="black">
                    <a:tint val="75000"/>
                  </a:prstClr>
                </a:solidFill>
                <a:effectLst/>
                <a:uLnTx/>
                <a:uFillTx/>
                <a:latin typeface="Arial"/>
                <a:ea typeface="+mn-ea"/>
                <a:cs typeface="+mn-cs"/>
              </a:rPr>
              <a:t>2022-11-09</a:t>
            </a:fld>
            <a:endParaRPr kumimoji="0" lang="sv-SE" sz="1200" b="0" i="0" u="none" strike="noStrike" kern="1200" cap="none" spc="0" normalizeH="0" baseline="0" noProof="0" dirty="0">
              <a:ln>
                <a:noFill/>
              </a:ln>
              <a:solidFill>
                <a:prstClr val="black">
                  <a:tint val="75000"/>
                </a:prstClr>
              </a:solidFill>
              <a:effectLst/>
              <a:uLnTx/>
              <a:uFillTx/>
              <a:latin typeface="Arial"/>
              <a:ea typeface="+mn-ea"/>
              <a:cs typeface="+mn-cs"/>
            </a:endParaRPr>
          </a:p>
        </p:txBody>
      </p:sp>
      <p:sp>
        <p:nvSpPr>
          <p:cNvPr id="6" name="Platshållare för sidfot 5">
            <a:extLst>
              <a:ext uri="{FF2B5EF4-FFF2-40B4-BE49-F238E27FC236}">
                <a16:creationId xmlns:a16="http://schemas.microsoft.com/office/drawing/2014/main" id="{550FFDF2-D867-4E53-8AAC-444DD30952FB}"/>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200" b="0" i="0" u="none" strike="noStrike" kern="1200" cap="none" spc="0" normalizeH="0" baseline="0" noProof="0" dirty="0">
              <a:ln>
                <a:noFill/>
              </a:ln>
              <a:solidFill>
                <a:prstClr val="black">
                  <a:tint val="75000"/>
                </a:prstClr>
              </a:solidFill>
              <a:effectLst/>
              <a:uLnTx/>
              <a:uFillTx/>
              <a:latin typeface="Arial"/>
              <a:ea typeface="+mn-ea"/>
              <a:cs typeface="+mn-cs"/>
            </a:endParaRPr>
          </a:p>
        </p:txBody>
      </p:sp>
      <p:sp>
        <p:nvSpPr>
          <p:cNvPr id="7" name="Platshållare för bildnummer 6">
            <a:extLst>
              <a:ext uri="{FF2B5EF4-FFF2-40B4-BE49-F238E27FC236}">
                <a16:creationId xmlns:a16="http://schemas.microsoft.com/office/drawing/2014/main" id="{96C34A88-0CA2-42B6-84DB-A048521252C5}"/>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465F0E0-B5C3-4CD1-92D9-1861807167C1}" type="slidenum">
              <a:rPr kumimoji="0" lang="sv-SE" sz="1200" b="0" i="0" u="none" strike="noStrike" kern="1200" cap="none" spc="0" normalizeH="0" baseline="0" noProof="0" smtClean="0">
                <a:ln>
                  <a:noFill/>
                </a:ln>
                <a:solidFill>
                  <a:prstClr val="black">
                    <a:tint val="75000"/>
                  </a:prstClr>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sv-SE" sz="1200" b="0" i="0" u="none" strike="noStrike" kern="1200" cap="none" spc="0" normalizeH="0" baseline="0" noProof="0" dirty="0">
              <a:ln>
                <a:noFill/>
              </a:ln>
              <a:solidFill>
                <a:prstClr val="black">
                  <a:tint val="75000"/>
                </a:prstClr>
              </a:solidFill>
              <a:effectLst/>
              <a:uLnTx/>
              <a:uFillTx/>
              <a:latin typeface="Arial"/>
              <a:ea typeface="+mn-ea"/>
              <a:cs typeface="+mn-cs"/>
            </a:endParaRPr>
          </a:p>
        </p:txBody>
      </p:sp>
      <p:sp>
        <p:nvSpPr>
          <p:cNvPr id="9" name="Platshållare för bild 8">
            <a:extLst>
              <a:ext uri="{FF2B5EF4-FFF2-40B4-BE49-F238E27FC236}">
                <a16:creationId xmlns:a16="http://schemas.microsoft.com/office/drawing/2014/main" id="{4F2F6A57-7EA2-47DD-A2ED-D38487DF8B9A}"/>
              </a:ext>
            </a:extLst>
          </p:cNvPr>
          <p:cNvSpPr>
            <a:spLocks noGrp="1"/>
          </p:cNvSpPr>
          <p:nvPr>
            <p:ph type="pic" sz="quarter" idx="13" hasCustomPrompt="1"/>
          </p:nvPr>
        </p:nvSpPr>
        <p:spPr>
          <a:xfrm>
            <a:off x="4139653" y="216000"/>
            <a:ext cx="7836348" cy="5921995"/>
          </a:xfrm>
          <a:solidFill>
            <a:schemeClr val="bg1">
              <a:lumMod val="75000"/>
            </a:schemeClr>
          </a:solidFill>
        </p:spPr>
        <p:txBody>
          <a:bodyPr lIns="360000" tIns="252000"/>
          <a:lstStyle>
            <a:lvl1pPr marL="0" marR="0" indent="0" algn="ctr" defTabSz="914400" rtl="0" eaLnBrk="1" fontAlgn="auto" latinLnBrk="0" hangingPunct="1">
              <a:lnSpc>
                <a:spcPct val="90000"/>
              </a:lnSpc>
              <a:spcBef>
                <a:spcPts val="1000"/>
              </a:spcBef>
              <a:spcAft>
                <a:spcPts val="0"/>
              </a:spcAft>
              <a:buClrTx/>
              <a:buSzTx/>
              <a:buFontTx/>
              <a:buNone/>
              <a:tabLst/>
              <a:defRPr sz="1400"/>
            </a:lvl1pPr>
          </a:lstStyle>
          <a:p>
            <a:pPr marL="0" marR="0" lvl="0" indent="0" algn="ctr" defTabSz="914400" rtl="0" eaLnBrk="1" fontAlgn="auto" latinLnBrk="0" hangingPunct="1">
              <a:lnSpc>
                <a:spcPct val="90000"/>
              </a:lnSpc>
              <a:spcBef>
                <a:spcPts val="1000"/>
              </a:spcBef>
              <a:spcAft>
                <a:spcPts val="0"/>
              </a:spcAft>
              <a:buClrTx/>
              <a:buSzTx/>
              <a:buFontTx/>
              <a:buNone/>
              <a:tabLst/>
              <a:defRPr/>
            </a:pPr>
            <a:r>
              <a:rPr lang="sv-SE" dirty="0"/>
              <a:t>Klicka på ikonen för att infoga bild</a:t>
            </a:r>
          </a:p>
          <a:p>
            <a:endParaRPr lang="sv-SE" dirty="0"/>
          </a:p>
        </p:txBody>
      </p:sp>
      <p:sp>
        <p:nvSpPr>
          <p:cNvPr id="10" name="Platshållare för text 9">
            <a:extLst>
              <a:ext uri="{FF2B5EF4-FFF2-40B4-BE49-F238E27FC236}">
                <a16:creationId xmlns:a16="http://schemas.microsoft.com/office/drawing/2014/main" id="{4B6594BA-FE78-43C3-845D-3F233BB756C9}"/>
              </a:ext>
            </a:extLst>
          </p:cNvPr>
          <p:cNvSpPr>
            <a:spLocks noGrp="1"/>
          </p:cNvSpPr>
          <p:nvPr>
            <p:ph type="body" sz="quarter" idx="14"/>
          </p:nvPr>
        </p:nvSpPr>
        <p:spPr>
          <a:xfrm>
            <a:off x="478801" y="2991599"/>
            <a:ext cx="3592454" cy="2890800"/>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Tree>
    <p:extLst>
      <p:ext uri="{BB962C8B-B14F-4D97-AF65-F5344CB8AC3E}">
        <p14:creationId xmlns:p14="http://schemas.microsoft.com/office/powerpoint/2010/main" val="3183431316"/>
      </p:ext>
    </p:extLst>
  </p:cSld>
  <p:clrMapOvr>
    <a:masterClrMapping/>
  </p:clrMapOvr>
</p:sldLayout>
</file>

<file path=ppt/slideLayouts/slideLayout151.xml><?xml version="1.0" encoding="utf-8"?>
<p:sldLayout xmlns:a="http://schemas.openxmlformats.org/drawingml/2006/main" xmlns:r="http://schemas.openxmlformats.org/officeDocument/2006/relationships" xmlns:p="http://schemas.openxmlformats.org/presentationml/2006/main" preserve="1">
  <p:cSld name="Rubrik 2 bilder">
    <p:spTree>
      <p:nvGrpSpPr>
        <p:cNvPr id="1" name=""/>
        <p:cNvGrpSpPr/>
        <p:nvPr/>
      </p:nvGrpSpPr>
      <p:grpSpPr>
        <a:xfrm>
          <a:off x="0" y="0"/>
          <a:ext cx="0" cy="0"/>
          <a:chOff x="0" y="0"/>
          <a:chExt cx="0" cy="0"/>
        </a:xfrm>
      </p:grpSpPr>
      <p:sp>
        <p:nvSpPr>
          <p:cNvPr id="9" name="Platshållare för bild 8">
            <a:extLst>
              <a:ext uri="{FF2B5EF4-FFF2-40B4-BE49-F238E27FC236}">
                <a16:creationId xmlns:a16="http://schemas.microsoft.com/office/drawing/2014/main" id="{4F2F6A57-7EA2-47DD-A2ED-D38487DF8B9A}"/>
              </a:ext>
            </a:extLst>
          </p:cNvPr>
          <p:cNvSpPr>
            <a:spLocks noGrp="1"/>
          </p:cNvSpPr>
          <p:nvPr>
            <p:ph type="pic" sz="quarter" idx="13" hasCustomPrompt="1"/>
          </p:nvPr>
        </p:nvSpPr>
        <p:spPr>
          <a:xfrm>
            <a:off x="6210776" y="2046079"/>
            <a:ext cx="5767200" cy="4090121"/>
          </a:xfrm>
          <a:solidFill>
            <a:schemeClr val="bg1">
              <a:lumMod val="75000"/>
            </a:schemeClr>
          </a:solidFill>
        </p:spPr>
        <p:txBody>
          <a:bodyPr lIns="360000" tIns="252000"/>
          <a:lstStyle>
            <a:lvl1pPr marL="0" marR="0" indent="0" algn="ctr" defTabSz="914400" rtl="0" eaLnBrk="1" fontAlgn="auto" latinLnBrk="0" hangingPunct="1">
              <a:lnSpc>
                <a:spcPct val="90000"/>
              </a:lnSpc>
              <a:spcBef>
                <a:spcPts val="1000"/>
              </a:spcBef>
              <a:spcAft>
                <a:spcPts val="0"/>
              </a:spcAft>
              <a:buClrTx/>
              <a:buSzTx/>
              <a:buFontTx/>
              <a:buNone/>
              <a:tabLst/>
              <a:defRPr sz="1400"/>
            </a:lvl1pPr>
          </a:lstStyle>
          <a:p>
            <a:pPr marL="0" marR="0" lvl="0" indent="0" algn="ctr" defTabSz="914400" rtl="0" eaLnBrk="1" fontAlgn="auto" latinLnBrk="0" hangingPunct="1">
              <a:lnSpc>
                <a:spcPct val="90000"/>
              </a:lnSpc>
              <a:spcBef>
                <a:spcPts val="1000"/>
              </a:spcBef>
              <a:spcAft>
                <a:spcPts val="0"/>
              </a:spcAft>
              <a:buClrTx/>
              <a:buSzTx/>
              <a:buFontTx/>
              <a:buNone/>
              <a:tabLst/>
              <a:defRPr/>
            </a:pPr>
            <a:r>
              <a:rPr lang="sv-SE" dirty="0"/>
              <a:t>Klicka på ikonen för att infoga bild</a:t>
            </a:r>
          </a:p>
          <a:p>
            <a:endParaRPr lang="sv-SE" dirty="0"/>
          </a:p>
        </p:txBody>
      </p:sp>
      <p:sp>
        <p:nvSpPr>
          <p:cNvPr id="2" name="Rubrik 1">
            <a:extLst>
              <a:ext uri="{FF2B5EF4-FFF2-40B4-BE49-F238E27FC236}">
                <a16:creationId xmlns:a16="http://schemas.microsoft.com/office/drawing/2014/main" id="{9F8FF724-E49B-4704-9C98-90B00DD5AF12}"/>
              </a:ext>
            </a:extLst>
          </p:cNvPr>
          <p:cNvSpPr>
            <a:spLocks noGrp="1"/>
          </p:cNvSpPr>
          <p:nvPr>
            <p:ph type="title" hasCustomPrompt="1"/>
          </p:nvPr>
        </p:nvSpPr>
        <p:spPr>
          <a:xfrm>
            <a:off x="479640" y="382479"/>
            <a:ext cx="5623962" cy="1606659"/>
          </a:xfrm>
        </p:spPr>
        <p:txBody>
          <a:bodyPr/>
          <a:lstStyle>
            <a:lvl1pPr>
              <a:defRPr/>
            </a:lvl1pPr>
          </a:lstStyle>
          <a:p>
            <a:r>
              <a:rPr lang="sv-SE" dirty="0"/>
              <a:t>Klicka här för rubrik</a:t>
            </a:r>
          </a:p>
        </p:txBody>
      </p:sp>
      <p:sp>
        <p:nvSpPr>
          <p:cNvPr id="5" name="Platshållare för datum 4">
            <a:extLst>
              <a:ext uri="{FF2B5EF4-FFF2-40B4-BE49-F238E27FC236}">
                <a16:creationId xmlns:a16="http://schemas.microsoft.com/office/drawing/2014/main" id="{3B336E3A-4F5D-4A20-8031-79061612051D}"/>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003FB3A-EA95-4120-8235-2C62F705F555}" type="datetime1">
              <a:rPr kumimoji="0" lang="sv-SE" sz="1200" b="0" i="0" u="none" strike="noStrike" kern="1200" cap="none" spc="0" normalizeH="0" baseline="0" noProof="0" smtClean="0">
                <a:ln>
                  <a:noFill/>
                </a:ln>
                <a:solidFill>
                  <a:prstClr val="black">
                    <a:tint val="75000"/>
                  </a:prstClr>
                </a:solidFill>
                <a:effectLst/>
                <a:uLnTx/>
                <a:uFillTx/>
                <a:latin typeface="Arial"/>
                <a:ea typeface="+mn-ea"/>
                <a:cs typeface="+mn-cs"/>
              </a:rPr>
              <a:t>2022-11-09</a:t>
            </a:fld>
            <a:endParaRPr kumimoji="0" lang="sv-SE" sz="1200" b="0" i="0" u="none" strike="noStrike" kern="1200" cap="none" spc="0" normalizeH="0" baseline="0" noProof="0" dirty="0">
              <a:ln>
                <a:noFill/>
              </a:ln>
              <a:solidFill>
                <a:prstClr val="black">
                  <a:tint val="75000"/>
                </a:prstClr>
              </a:solidFill>
              <a:effectLst/>
              <a:uLnTx/>
              <a:uFillTx/>
              <a:latin typeface="Arial"/>
              <a:ea typeface="+mn-ea"/>
              <a:cs typeface="+mn-cs"/>
            </a:endParaRPr>
          </a:p>
        </p:txBody>
      </p:sp>
      <p:sp>
        <p:nvSpPr>
          <p:cNvPr id="6" name="Platshållare för sidfot 5">
            <a:extLst>
              <a:ext uri="{FF2B5EF4-FFF2-40B4-BE49-F238E27FC236}">
                <a16:creationId xmlns:a16="http://schemas.microsoft.com/office/drawing/2014/main" id="{550FFDF2-D867-4E53-8AAC-444DD30952FB}"/>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200" b="0" i="0" u="none" strike="noStrike" kern="1200" cap="none" spc="0" normalizeH="0" baseline="0" noProof="0" dirty="0">
              <a:ln>
                <a:noFill/>
              </a:ln>
              <a:solidFill>
                <a:prstClr val="black">
                  <a:tint val="75000"/>
                </a:prstClr>
              </a:solidFill>
              <a:effectLst/>
              <a:uLnTx/>
              <a:uFillTx/>
              <a:latin typeface="Arial"/>
              <a:ea typeface="+mn-ea"/>
              <a:cs typeface="+mn-cs"/>
            </a:endParaRPr>
          </a:p>
        </p:txBody>
      </p:sp>
      <p:sp>
        <p:nvSpPr>
          <p:cNvPr id="7" name="Platshållare för bildnummer 6">
            <a:extLst>
              <a:ext uri="{FF2B5EF4-FFF2-40B4-BE49-F238E27FC236}">
                <a16:creationId xmlns:a16="http://schemas.microsoft.com/office/drawing/2014/main" id="{96C34A88-0CA2-42B6-84DB-A048521252C5}"/>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465F0E0-B5C3-4CD1-92D9-1861807167C1}" type="slidenum">
              <a:rPr kumimoji="0" lang="sv-SE" sz="1200" b="0" i="0" u="none" strike="noStrike" kern="1200" cap="none" spc="0" normalizeH="0" baseline="0" noProof="0" smtClean="0">
                <a:ln>
                  <a:noFill/>
                </a:ln>
                <a:solidFill>
                  <a:prstClr val="black">
                    <a:tint val="75000"/>
                  </a:prstClr>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sv-SE" sz="1200" b="0" i="0" u="none" strike="noStrike" kern="1200" cap="none" spc="0" normalizeH="0" baseline="0" noProof="0" dirty="0">
              <a:ln>
                <a:noFill/>
              </a:ln>
              <a:solidFill>
                <a:prstClr val="black">
                  <a:tint val="75000"/>
                </a:prstClr>
              </a:solidFill>
              <a:effectLst/>
              <a:uLnTx/>
              <a:uFillTx/>
              <a:latin typeface="Arial"/>
              <a:ea typeface="+mn-ea"/>
              <a:cs typeface="+mn-cs"/>
            </a:endParaRPr>
          </a:p>
        </p:txBody>
      </p:sp>
      <p:sp>
        <p:nvSpPr>
          <p:cNvPr id="8" name="Platshållare för bild 8">
            <a:extLst>
              <a:ext uri="{FF2B5EF4-FFF2-40B4-BE49-F238E27FC236}">
                <a16:creationId xmlns:a16="http://schemas.microsoft.com/office/drawing/2014/main" id="{28C42537-E65F-498F-915E-F4951BEB0F10}"/>
              </a:ext>
            </a:extLst>
          </p:cNvPr>
          <p:cNvSpPr>
            <a:spLocks noGrp="1"/>
          </p:cNvSpPr>
          <p:nvPr>
            <p:ph type="pic" sz="quarter" idx="14" hasCustomPrompt="1"/>
          </p:nvPr>
        </p:nvSpPr>
        <p:spPr>
          <a:xfrm>
            <a:off x="226343" y="2045870"/>
            <a:ext cx="5767200" cy="4092130"/>
          </a:xfrm>
          <a:solidFill>
            <a:schemeClr val="bg1">
              <a:lumMod val="75000"/>
            </a:schemeClr>
          </a:solidFill>
        </p:spPr>
        <p:txBody>
          <a:bodyPr lIns="360000" tIns="252000"/>
          <a:lstStyle>
            <a:lvl1pPr marL="0" marR="0" indent="0" algn="ctr" defTabSz="914400" rtl="0" eaLnBrk="1" fontAlgn="auto" latinLnBrk="0" hangingPunct="1">
              <a:lnSpc>
                <a:spcPct val="90000"/>
              </a:lnSpc>
              <a:spcBef>
                <a:spcPts val="1000"/>
              </a:spcBef>
              <a:spcAft>
                <a:spcPts val="0"/>
              </a:spcAft>
              <a:buClrTx/>
              <a:buSzTx/>
              <a:buFontTx/>
              <a:buNone/>
              <a:tabLst/>
              <a:defRPr sz="1400"/>
            </a:lvl1pPr>
          </a:lstStyle>
          <a:p>
            <a:pPr marL="0" marR="0" lvl="0" indent="0" algn="ctr" defTabSz="914400" rtl="0" eaLnBrk="1" fontAlgn="auto" latinLnBrk="0" hangingPunct="1">
              <a:lnSpc>
                <a:spcPct val="90000"/>
              </a:lnSpc>
              <a:spcBef>
                <a:spcPts val="1000"/>
              </a:spcBef>
              <a:spcAft>
                <a:spcPts val="0"/>
              </a:spcAft>
              <a:buClrTx/>
              <a:buSzTx/>
              <a:buFontTx/>
              <a:buNone/>
              <a:tabLst/>
              <a:defRPr/>
            </a:pPr>
            <a:r>
              <a:rPr lang="sv-SE" dirty="0"/>
              <a:t>Klicka på ikonen för att infoga bild</a:t>
            </a:r>
          </a:p>
          <a:p>
            <a:endParaRPr lang="sv-SE" dirty="0"/>
          </a:p>
        </p:txBody>
      </p:sp>
    </p:spTree>
    <p:extLst>
      <p:ext uri="{BB962C8B-B14F-4D97-AF65-F5344CB8AC3E}">
        <p14:creationId xmlns:p14="http://schemas.microsoft.com/office/powerpoint/2010/main" val="4129183844"/>
      </p:ext>
    </p:extLst>
  </p:cSld>
  <p:clrMapOvr>
    <a:masterClrMapping/>
  </p:clrMapOvr>
</p:sldLayout>
</file>

<file path=ppt/slideLayouts/slideLayout152.xml><?xml version="1.0" encoding="utf-8"?>
<p:sldLayout xmlns:a="http://schemas.openxmlformats.org/drawingml/2006/main" xmlns:r="http://schemas.openxmlformats.org/officeDocument/2006/relationships" xmlns:p="http://schemas.openxmlformats.org/presentationml/2006/main" preserve="1">
  <p:cSld name="Rubrik 2 Bilder Multi textplatta">
    <p:spTree>
      <p:nvGrpSpPr>
        <p:cNvPr id="1" name=""/>
        <p:cNvGrpSpPr/>
        <p:nvPr/>
      </p:nvGrpSpPr>
      <p:grpSpPr>
        <a:xfrm>
          <a:off x="0" y="0"/>
          <a:ext cx="0" cy="0"/>
          <a:chOff x="0" y="0"/>
          <a:chExt cx="0" cy="0"/>
        </a:xfrm>
      </p:grpSpPr>
      <p:sp>
        <p:nvSpPr>
          <p:cNvPr id="3" name="Rektangel 2">
            <a:extLst>
              <a:ext uri="{FF2B5EF4-FFF2-40B4-BE49-F238E27FC236}">
                <a16:creationId xmlns:a16="http://schemas.microsoft.com/office/drawing/2014/main" id="{FDBCAA64-2558-4B0F-8054-DB6071A763DB}"/>
              </a:ext>
            </a:extLst>
          </p:cNvPr>
          <p:cNvSpPr/>
          <p:nvPr/>
        </p:nvSpPr>
        <p:spPr>
          <a:xfrm>
            <a:off x="226343" y="2045870"/>
            <a:ext cx="5767200" cy="4092130"/>
          </a:xfrm>
          <a:prstGeom prst="rect">
            <a:avLst/>
          </a:prstGeom>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dirty="0">
              <a:ln>
                <a:noFill/>
              </a:ln>
              <a:solidFill>
                <a:prstClr val="white"/>
              </a:solidFill>
              <a:effectLst/>
              <a:uLnTx/>
              <a:uFillTx/>
              <a:latin typeface="Arial"/>
              <a:ea typeface="+mn-ea"/>
              <a:cs typeface="+mn-cs"/>
            </a:endParaRPr>
          </a:p>
        </p:txBody>
      </p:sp>
      <p:sp>
        <p:nvSpPr>
          <p:cNvPr id="9" name="Platshållare för bild 8">
            <a:extLst>
              <a:ext uri="{FF2B5EF4-FFF2-40B4-BE49-F238E27FC236}">
                <a16:creationId xmlns:a16="http://schemas.microsoft.com/office/drawing/2014/main" id="{4F2F6A57-7EA2-47DD-A2ED-D38487DF8B9A}"/>
              </a:ext>
            </a:extLst>
          </p:cNvPr>
          <p:cNvSpPr>
            <a:spLocks noGrp="1"/>
          </p:cNvSpPr>
          <p:nvPr>
            <p:ph type="pic" sz="quarter" idx="13" hasCustomPrompt="1"/>
          </p:nvPr>
        </p:nvSpPr>
        <p:spPr>
          <a:xfrm>
            <a:off x="6210776" y="2046079"/>
            <a:ext cx="5767200" cy="4090121"/>
          </a:xfrm>
          <a:solidFill>
            <a:schemeClr val="bg1">
              <a:lumMod val="75000"/>
            </a:schemeClr>
          </a:solidFill>
        </p:spPr>
        <p:txBody>
          <a:bodyPr lIns="360000" tIns="252000"/>
          <a:lstStyle>
            <a:lvl1pPr marL="0" marR="0" indent="0" algn="ctr" defTabSz="914400" rtl="0" eaLnBrk="1" fontAlgn="auto" latinLnBrk="0" hangingPunct="1">
              <a:lnSpc>
                <a:spcPct val="90000"/>
              </a:lnSpc>
              <a:spcBef>
                <a:spcPts val="1000"/>
              </a:spcBef>
              <a:spcAft>
                <a:spcPts val="0"/>
              </a:spcAft>
              <a:buClrTx/>
              <a:buSzTx/>
              <a:buFontTx/>
              <a:buNone/>
              <a:tabLst/>
              <a:defRPr sz="1400"/>
            </a:lvl1pPr>
          </a:lstStyle>
          <a:p>
            <a:pPr marL="0" marR="0" lvl="0" indent="0" algn="ctr" defTabSz="914400" rtl="0" eaLnBrk="1" fontAlgn="auto" latinLnBrk="0" hangingPunct="1">
              <a:lnSpc>
                <a:spcPct val="90000"/>
              </a:lnSpc>
              <a:spcBef>
                <a:spcPts val="1000"/>
              </a:spcBef>
              <a:spcAft>
                <a:spcPts val="0"/>
              </a:spcAft>
              <a:buClrTx/>
              <a:buSzTx/>
              <a:buFontTx/>
              <a:buNone/>
              <a:tabLst/>
              <a:defRPr/>
            </a:pPr>
            <a:r>
              <a:rPr lang="sv-SE" dirty="0"/>
              <a:t>Klicka på ikonen för att infoga bild</a:t>
            </a:r>
          </a:p>
          <a:p>
            <a:endParaRPr lang="sv-SE" dirty="0"/>
          </a:p>
        </p:txBody>
      </p:sp>
      <p:sp>
        <p:nvSpPr>
          <p:cNvPr id="2" name="Rubrik 1">
            <a:extLst>
              <a:ext uri="{FF2B5EF4-FFF2-40B4-BE49-F238E27FC236}">
                <a16:creationId xmlns:a16="http://schemas.microsoft.com/office/drawing/2014/main" id="{9F8FF724-E49B-4704-9C98-90B00DD5AF12}"/>
              </a:ext>
            </a:extLst>
          </p:cNvPr>
          <p:cNvSpPr>
            <a:spLocks noGrp="1"/>
          </p:cNvSpPr>
          <p:nvPr>
            <p:ph type="title" hasCustomPrompt="1"/>
          </p:nvPr>
        </p:nvSpPr>
        <p:spPr>
          <a:xfrm>
            <a:off x="479640" y="382479"/>
            <a:ext cx="5623962" cy="1606659"/>
          </a:xfrm>
        </p:spPr>
        <p:txBody>
          <a:bodyPr/>
          <a:lstStyle>
            <a:lvl1pPr>
              <a:defRPr/>
            </a:lvl1pPr>
          </a:lstStyle>
          <a:p>
            <a:r>
              <a:rPr lang="sv-SE" dirty="0"/>
              <a:t>Klicka här för rubrik</a:t>
            </a:r>
          </a:p>
        </p:txBody>
      </p:sp>
      <p:sp>
        <p:nvSpPr>
          <p:cNvPr id="5" name="Platshållare för datum 4">
            <a:extLst>
              <a:ext uri="{FF2B5EF4-FFF2-40B4-BE49-F238E27FC236}">
                <a16:creationId xmlns:a16="http://schemas.microsoft.com/office/drawing/2014/main" id="{3B336E3A-4F5D-4A20-8031-79061612051D}"/>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E2128EEC-E381-4A6B-A74B-72AF6EFDFBFD}" type="datetime1">
              <a:rPr kumimoji="0" lang="sv-SE" sz="1200" b="0" i="0" u="none" strike="noStrike" kern="1200" cap="none" spc="0" normalizeH="0" baseline="0" noProof="0" smtClean="0">
                <a:ln>
                  <a:noFill/>
                </a:ln>
                <a:solidFill>
                  <a:prstClr val="black">
                    <a:tint val="75000"/>
                  </a:prstClr>
                </a:solidFill>
                <a:effectLst/>
                <a:uLnTx/>
                <a:uFillTx/>
                <a:latin typeface="Arial"/>
                <a:ea typeface="+mn-ea"/>
                <a:cs typeface="+mn-cs"/>
              </a:rPr>
              <a:t>2022-11-09</a:t>
            </a:fld>
            <a:endParaRPr kumimoji="0" lang="sv-SE" sz="1200" b="0" i="0" u="none" strike="noStrike" kern="1200" cap="none" spc="0" normalizeH="0" baseline="0" noProof="0" dirty="0">
              <a:ln>
                <a:noFill/>
              </a:ln>
              <a:solidFill>
                <a:prstClr val="black">
                  <a:tint val="75000"/>
                </a:prstClr>
              </a:solidFill>
              <a:effectLst/>
              <a:uLnTx/>
              <a:uFillTx/>
              <a:latin typeface="Arial"/>
              <a:ea typeface="+mn-ea"/>
              <a:cs typeface="+mn-cs"/>
            </a:endParaRPr>
          </a:p>
        </p:txBody>
      </p:sp>
      <p:sp>
        <p:nvSpPr>
          <p:cNvPr id="6" name="Platshållare för sidfot 5">
            <a:extLst>
              <a:ext uri="{FF2B5EF4-FFF2-40B4-BE49-F238E27FC236}">
                <a16:creationId xmlns:a16="http://schemas.microsoft.com/office/drawing/2014/main" id="{550FFDF2-D867-4E53-8AAC-444DD30952FB}"/>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200" b="0" i="0" u="none" strike="noStrike" kern="1200" cap="none" spc="0" normalizeH="0" baseline="0" noProof="0" dirty="0">
              <a:ln>
                <a:noFill/>
              </a:ln>
              <a:solidFill>
                <a:prstClr val="black">
                  <a:tint val="75000"/>
                </a:prstClr>
              </a:solidFill>
              <a:effectLst/>
              <a:uLnTx/>
              <a:uFillTx/>
              <a:latin typeface="Arial"/>
              <a:ea typeface="+mn-ea"/>
              <a:cs typeface="+mn-cs"/>
            </a:endParaRPr>
          </a:p>
        </p:txBody>
      </p:sp>
      <p:sp>
        <p:nvSpPr>
          <p:cNvPr id="7" name="Platshållare för bildnummer 6">
            <a:extLst>
              <a:ext uri="{FF2B5EF4-FFF2-40B4-BE49-F238E27FC236}">
                <a16:creationId xmlns:a16="http://schemas.microsoft.com/office/drawing/2014/main" id="{96C34A88-0CA2-42B6-84DB-A048521252C5}"/>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465F0E0-B5C3-4CD1-92D9-1861807167C1}" type="slidenum">
              <a:rPr kumimoji="0" lang="sv-SE" sz="1200" b="0" i="0" u="none" strike="noStrike" kern="1200" cap="none" spc="0" normalizeH="0" baseline="0" noProof="0" smtClean="0">
                <a:ln>
                  <a:noFill/>
                </a:ln>
                <a:solidFill>
                  <a:prstClr val="black">
                    <a:tint val="75000"/>
                  </a:prstClr>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sv-SE" sz="1200" b="0" i="0" u="none" strike="noStrike" kern="1200" cap="none" spc="0" normalizeH="0" baseline="0" noProof="0" dirty="0">
              <a:ln>
                <a:noFill/>
              </a:ln>
              <a:solidFill>
                <a:prstClr val="black">
                  <a:tint val="75000"/>
                </a:prstClr>
              </a:solidFill>
              <a:effectLst/>
              <a:uLnTx/>
              <a:uFillTx/>
              <a:latin typeface="Arial"/>
              <a:ea typeface="+mn-ea"/>
              <a:cs typeface="+mn-cs"/>
            </a:endParaRPr>
          </a:p>
        </p:txBody>
      </p:sp>
      <p:sp>
        <p:nvSpPr>
          <p:cNvPr id="4" name="Platshållare för innehåll 3">
            <a:extLst>
              <a:ext uri="{FF2B5EF4-FFF2-40B4-BE49-F238E27FC236}">
                <a16:creationId xmlns:a16="http://schemas.microsoft.com/office/drawing/2014/main" id="{07F7D97E-9556-4C81-AC9E-146200EE768A}"/>
              </a:ext>
            </a:extLst>
          </p:cNvPr>
          <p:cNvSpPr>
            <a:spLocks noGrp="1"/>
          </p:cNvSpPr>
          <p:nvPr>
            <p:ph sz="quarter" idx="14"/>
          </p:nvPr>
        </p:nvSpPr>
        <p:spPr>
          <a:xfrm>
            <a:off x="226343" y="2045870"/>
            <a:ext cx="5767200" cy="4092130"/>
          </a:xfrm>
          <a:noFill/>
        </p:spPr>
        <p:txBody>
          <a:bodyPr lIns="216000" tIns="180000"/>
          <a:lstStyle>
            <a:lvl1pPr marL="0" indent="0">
              <a:buFontTx/>
              <a:buNone/>
              <a:defRPr sz="2000">
                <a:solidFill>
                  <a:schemeClr val="bg1"/>
                </a:solidFill>
              </a:defRPr>
            </a:lvl1pPr>
          </a:lstStyle>
          <a:p>
            <a:pPr lvl="0"/>
            <a:r>
              <a:rPr lang="sv-SE"/>
              <a:t>Redigera format för bakgrundstext</a:t>
            </a:r>
          </a:p>
        </p:txBody>
      </p:sp>
    </p:spTree>
    <p:extLst>
      <p:ext uri="{BB962C8B-B14F-4D97-AF65-F5344CB8AC3E}">
        <p14:creationId xmlns:p14="http://schemas.microsoft.com/office/powerpoint/2010/main" val="4050988690"/>
      </p:ext>
    </p:extLst>
  </p:cSld>
  <p:clrMapOvr>
    <a:masterClrMapping/>
  </p:clrMapOvr>
</p:sldLayout>
</file>

<file path=ppt/slideLayouts/slideLayout153.xml><?xml version="1.0" encoding="utf-8"?>
<p:sldLayout xmlns:a="http://schemas.openxmlformats.org/drawingml/2006/main" xmlns:r="http://schemas.openxmlformats.org/officeDocument/2006/relationships" xmlns:p="http://schemas.openxmlformats.org/presentationml/2006/main" preserve="1">
  <p:cSld name="Rubrik 3 Bilder">
    <p:spTree>
      <p:nvGrpSpPr>
        <p:cNvPr id="1" name=""/>
        <p:cNvGrpSpPr/>
        <p:nvPr/>
      </p:nvGrpSpPr>
      <p:grpSpPr>
        <a:xfrm>
          <a:off x="0" y="0"/>
          <a:ext cx="0" cy="0"/>
          <a:chOff x="0" y="0"/>
          <a:chExt cx="0" cy="0"/>
        </a:xfrm>
      </p:grpSpPr>
      <p:sp>
        <p:nvSpPr>
          <p:cNvPr id="9" name="Platshållare för bild 8">
            <a:extLst>
              <a:ext uri="{FF2B5EF4-FFF2-40B4-BE49-F238E27FC236}">
                <a16:creationId xmlns:a16="http://schemas.microsoft.com/office/drawing/2014/main" id="{4F2F6A57-7EA2-47DD-A2ED-D38487DF8B9A}"/>
              </a:ext>
            </a:extLst>
          </p:cNvPr>
          <p:cNvSpPr>
            <a:spLocks noGrp="1"/>
          </p:cNvSpPr>
          <p:nvPr>
            <p:ph type="pic" sz="quarter" idx="13" hasCustomPrompt="1"/>
          </p:nvPr>
        </p:nvSpPr>
        <p:spPr>
          <a:xfrm>
            <a:off x="8201324" y="2046078"/>
            <a:ext cx="3776401" cy="4090121"/>
          </a:xfrm>
          <a:solidFill>
            <a:schemeClr val="bg1">
              <a:lumMod val="75000"/>
            </a:schemeClr>
          </a:solidFill>
        </p:spPr>
        <p:txBody>
          <a:bodyPr lIns="360000" tIns="252000"/>
          <a:lstStyle>
            <a:lvl1pPr marL="0" indent="0" algn="ctr">
              <a:buFontTx/>
              <a:buNone/>
              <a:defRPr sz="1400"/>
            </a:lvl1pPr>
          </a:lstStyle>
          <a:p>
            <a:r>
              <a:rPr lang="sv-SE" dirty="0"/>
              <a:t>Klicka på ikonen för att infoga bild</a:t>
            </a:r>
          </a:p>
        </p:txBody>
      </p:sp>
      <p:sp>
        <p:nvSpPr>
          <p:cNvPr id="2" name="Rubrik 1">
            <a:extLst>
              <a:ext uri="{FF2B5EF4-FFF2-40B4-BE49-F238E27FC236}">
                <a16:creationId xmlns:a16="http://schemas.microsoft.com/office/drawing/2014/main" id="{9F8FF724-E49B-4704-9C98-90B00DD5AF12}"/>
              </a:ext>
            </a:extLst>
          </p:cNvPr>
          <p:cNvSpPr>
            <a:spLocks noGrp="1"/>
          </p:cNvSpPr>
          <p:nvPr>
            <p:ph type="title" hasCustomPrompt="1"/>
          </p:nvPr>
        </p:nvSpPr>
        <p:spPr>
          <a:xfrm>
            <a:off x="479640" y="382479"/>
            <a:ext cx="5623962" cy="1606659"/>
          </a:xfrm>
        </p:spPr>
        <p:txBody>
          <a:bodyPr/>
          <a:lstStyle>
            <a:lvl1pPr>
              <a:defRPr/>
            </a:lvl1pPr>
          </a:lstStyle>
          <a:p>
            <a:r>
              <a:rPr lang="sv-SE" dirty="0"/>
              <a:t>Klicka här för rubrik</a:t>
            </a:r>
          </a:p>
        </p:txBody>
      </p:sp>
      <p:sp>
        <p:nvSpPr>
          <p:cNvPr id="5" name="Platshållare för datum 4">
            <a:extLst>
              <a:ext uri="{FF2B5EF4-FFF2-40B4-BE49-F238E27FC236}">
                <a16:creationId xmlns:a16="http://schemas.microsoft.com/office/drawing/2014/main" id="{3B336E3A-4F5D-4A20-8031-79061612051D}"/>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16CF35D-1E2A-459D-B9D9-2C1D9CDF471A}" type="datetime1">
              <a:rPr kumimoji="0" lang="sv-SE" sz="1200" b="0" i="0" u="none" strike="noStrike" kern="1200" cap="none" spc="0" normalizeH="0" baseline="0" noProof="0" smtClean="0">
                <a:ln>
                  <a:noFill/>
                </a:ln>
                <a:solidFill>
                  <a:prstClr val="black">
                    <a:tint val="75000"/>
                  </a:prstClr>
                </a:solidFill>
                <a:effectLst/>
                <a:uLnTx/>
                <a:uFillTx/>
                <a:latin typeface="Arial"/>
                <a:ea typeface="+mn-ea"/>
                <a:cs typeface="+mn-cs"/>
              </a:rPr>
              <a:t>2022-11-09</a:t>
            </a:fld>
            <a:endParaRPr kumimoji="0" lang="sv-SE" sz="1200" b="0" i="0" u="none" strike="noStrike" kern="1200" cap="none" spc="0" normalizeH="0" baseline="0" noProof="0" dirty="0">
              <a:ln>
                <a:noFill/>
              </a:ln>
              <a:solidFill>
                <a:prstClr val="black">
                  <a:tint val="75000"/>
                </a:prstClr>
              </a:solidFill>
              <a:effectLst/>
              <a:uLnTx/>
              <a:uFillTx/>
              <a:latin typeface="Arial"/>
              <a:ea typeface="+mn-ea"/>
              <a:cs typeface="+mn-cs"/>
            </a:endParaRPr>
          </a:p>
        </p:txBody>
      </p:sp>
      <p:sp>
        <p:nvSpPr>
          <p:cNvPr id="6" name="Platshållare för sidfot 5">
            <a:extLst>
              <a:ext uri="{FF2B5EF4-FFF2-40B4-BE49-F238E27FC236}">
                <a16:creationId xmlns:a16="http://schemas.microsoft.com/office/drawing/2014/main" id="{550FFDF2-D867-4E53-8AAC-444DD30952FB}"/>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200" b="0" i="0" u="none" strike="noStrike" kern="1200" cap="none" spc="0" normalizeH="0" baseline="0" noProof="0" dirty="0">
              <a:ln>
                <a:noFill/>
              </a:ln>
              <a:solidFill>
                <a:prstClr val="black">
                  <a:tint val="75000"/>
                </a:prstClr>
              </a:solidFill>
              <a:effectLst/>
              <a:uLnTx/>
              <a:uFillTx/>
              <a:latin typeface="Arial"/>
              <a:ea typeface="+mn-ea"/>
              <a:cs typeface="+mn-cs"/>
            </a:endParaRPr>
          </a:p>
        </p:txBody>
      </p:sp>
      <p:sp>
        <p:nvSpPr>
          <p:cNvPr id="7" name="Platshållare för bildnummer 6">
            <a:extLst>
              <a:ext uri="{FF2B5EF4-FFF2-40B4-BE49-F238E27FC236}">
                <a16:creationId xmlns:a16="http://schemas.microsoft.com/office/drawing/2014/main" id="{96C34A88-0CA2-42B6-84DB-A048521252C5}"/>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465F0E0-B5C3-4CD1-92D9-1861807167C1}" type="slidenum">
              <a:rPr kumimoji="0" lang="sv-SE" sz="1200" b="0" i="0" u="none" strike="noStrike" kern="1200" cap="none" spc="0" normalizeH="0" baseline="0" noProof="0" smtClean="0">
                <a:ln>
                  <a:noFill/>
                </a:ln>
                <a:solidFill>
                  <a:prstClr val="black">
                    <a:tint val="75000"/>
                  </a:prstClr>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sv-SE" sz="1200" b="0" i="0" u="none" strike="noStrike" kern="1200" cap="none" spc="0" normalizeH="0" baseline="0" noProof="0" dirty="0">
              <a:ln>
                <a:noFill/>
              </a:ln>
              <a:solidFill>
                <a:prstClr val="black">
                  <a:tint val="75000"/>
                </a:prstClr>
              </a:solidFill>
              <a:effectLst/>
              <a:uLnTx/>
              <a:uFillTx/>
              <a:latin typeface="Arial"/>
              <a:ea typeface="+mn-ea"/>
              <a:cs typeface="+mn-cs"/>
            </a:endParaRPr>
          </a:p>
        </p:txBody>
      </p:sp>
      <p:sp>
        <p:nvSpPr>
          <p:cNvPr id="8" name="Platshållare för bild 8">
            <a:extLst>
              <a:ext uri="{FF2B5EF4-FFF2-40B4-BE49-F238E27FC236}">
                <a16:creationId xmlns:a16="http://schemas.microsoft.com/office/drawing/2014/main" id="{12619720-8989-44FC-8D94-278B920DBDB7}"/>
              </a:ext>
            </a:extLst>
          </p:cNvPr>
          <p:cNvSpPr>
            <a:spLocks noGrp="1"/>
          </p:cNvSpPr>
          <p:nvPr>
            <p:ph type="pic" sz="quarter" idx="14" hasCustomPrompt="1"/>
          </p:nvPr>
        </p:nvSpPr>
        <p:spPr>
          <a:xfrm>
            <a:off x="4208400" y="2046287"/>
            <a:ext cx="3776400" cy="4089859"/>
          </a:xfrm>
          <a:solidFill>
            <a:schemeClr val="bg1">
              <a:lumMod val="75000"/>
            </a:schemeClr>
          </a:solidFill>
        </p:spPr>
        <p:txBody>
          <a:bodyPr lIns="360000" tIns="252000"/>
          <a:lstStyle>
            <a:lvl1pPr marL="0" marR="0" indent="0" algn="ctr" defTabSz="914400" rtl="0" eaLnBrk="1" fontAlgn="auto" latinLnBrk="0" hangingPunct="1">
              <a:lnSpc>
                <a:spcPct val="90000"/>
              </a:lnSpc>
              <a:spcBef>
                <a:spcPts val="1000"/>
              </a:spcBef>
              <a:spcAft>
                <a:spcPts val="0"/>
              </a:spcAft>
              <a:buClrTx/>
              <a:buSzTx/>
              <a:buFontTx/>
              <a:buNone/>
              <a:tabLst/>
              <a:defRPr sz="1400"/>
            </a:lvl1pPr>
          </a:lstStyle>
          <a:p>
            <a:pPr marL="0" marR="0" lvl="0" indent="0" algn="ctr" defTabSz="914400" rtl="0" eaLnBrk="1" fontAlgn="auto" latinLnBrk="0" hangingPunct="1">
              <a:lnSpc>
                <a:spcPct val="90000"/>
              </a:lnSpc>
              <a:spcBef>
                <a:spcPts val="1000"/>
              </a:spcBef>
              <a:spcAft>
                <a:spcPts val="0"/>
              </a:spcAft>
              <a:buClrTx/>
              <a:buSzTx/>
              <a:buFontTx/>
              <a:buNone/>
              <a:tabLst/>
              <a:defRPr/>
            </a:pPr>
            <a:r>
              <a:rPr lang="sv-SE" dirty="0"/>
              <a:t>Klicka på ikonen för att infoga bild</a:t>
            </a:r>
          </a:p>
          <a:p>
            <a:r>
              <a:rPr lang="sv-SE" dirty="0"/>
              <a:t> </a:t>
            </a:r>
          </a:p>
        </p:txBody>
      </p:sp>
      <p:sp>
        <p:nvSpPr>
          <p:cNvPr id="10" name="Platshållare för bild 8">
            <a:extLst>
              <a:ext uri="{FF2B5EF4-FFF2-40B4-BE49-F238E27FC236}">
                <a16:creationId xmlns:a16="http://schemas.microsoft.com/office/drawing/2014/main" id="{05DA0D78-FDE1-43D1-857B-4C0F0D0D1BFD}"/>
              </a:ext>
            </a:extLst>
          </p:cNvPr>
          <p:cNvSpPr>
            <a:spLocks noGrp="1"/>
          </p:cNvSpPr>
          <p:nvPr>
            <p:ph type="pic" sz="quarter" idx="15" hasCustomPrompt="1"/>
          </p:nvPr>
        </p:nvSpPr>
        <p:spPr>
          <a:xfrm>
            <a:off x="226342" y="2045869"/>
            <a:ext cx="3776400" cy="4092130"/>
          </a:xfrm>
          <a:solidFill>
            <a:schemeClr val="bg1">
              <a:lumMod val="75000"/>
            </a:schemeClr>
          </a:solidFill>
        </p:spPr>
        <p:txBody>
          <a:bodyPr lIns="360000" tIns="252000"/>
          <a:lstStyle>
            <a:lvl1pPr marL="0" marR="0" indent="0" algn="ctr" defTabSz="914400" rtl="0" eaLnBrk="1" fontAlgn="auto" latinLnBrk="0" hangingPunct="1">
              <a:lnSpc>
                <a:spcPct val="90000"/>
              </a:lnSpc>
              <a:spcBef>
                <a:spcPts val="1000"/>
              </a:spcBef>
              <a:spcAft>
                <a:spcPts val="0"/>
              </a:spcAft>
              <a:buClrTx/>
              <a:buSzTx/>
              <a:buFontTx/>
              <a:buNone/>
              <a:tabLst/>
              <a:defRPr sz="1400"/>
            </a:lvl1pPr>
          </a:lstStyle>
          <a:p>
            <a:pPr marL="0" marR="0" lvl="0" indent="0" algn="ctr" defTabSz="914400" rtl="0" eaLnBrk="1" fontAlgn="auto" latinLnBrk="0" hangingPunct="1">
              <a:lnSpc>
                <a:spcPct val="90000"/>
              </a:lnSpc>
              <a:spcBef>
                <a:spcPts val="1000"/>
              </a:spcBef>
              <a:spcAft>
                <a:spcPts val="0"/>
              </a:spcAft>
              <a:buClrTx/>
              <a:buSzTx/>
              <a:buFontTx/>
              <a:buNone/>
              <a:tabLst/>
              <a:defRPr/>
            </a:pPr>
            <a:r>
              <a:rPr lang="sv-SE" dirty="0"/>
              <a:t>Klicka på ikonen för att infoga bild</a:t>
            </a:r>
          </a:p>
          <a:p>
            <a:endParaRPr lang="sv-SE" dirty="0"/>
          </a:p>
        </p:txBody>
      </p:sp>
    </p:spTree>
    <p:extLst>
      <p:ext uri="{BB962C8B-B14F-4D97-AF65-F5344CB8AC3E}">
        <p14:creationId xmlns:p14="http://schemas.microsoft.com/office/powerpoint/2010/main" val="2265169626"/>
      </p:ext>
    </p:extLst>
  </p:cSld>
  <p:clrMapOvr>
    <a:masterClrMapping/>
  </p:clrMapOvr>
</p:sldLayout>
</file>

<file path=ppt/slideLayouts/slideLayout154.xml><?xml version="1.0" encoding="utf-8"?>
<p:sldLayout xmlns:a="http://schemas.openxmlformats.org/drawingml/2006/main" xmlns:r="http://schemas.openxmlformats.org/officeDocument/2006/relationships" xmlns:p="http://schemas.openxmlformats.org/presentationml/2006/main" preserve="1">
  <p:cSld name="Rubrik 2 Bilder Multi text">
    <p:spTree>
      <p:nvGrpSpPr>
        <p:cNvPr id="1" name=""/>
        <p:cNvGrpSpPr/>
        <p:nvPr/>
      </p:nvGrpSpPr>
      <p:grpSpPr>
        <a:xfrm>
          <a:off x="0" y="0"/>
          <a:ext cx="0" cy="0"/>
          <a:chOff x="0" y="0"/>
          <a:chExt cx="0" cy="0"/>
        </a:xfrm>
      </p:grpSpPr>
      <p:sp>
        <p:nvSpPr>
          <p:cNvPr id="3" name="Rektangel 2">
            <a:extLst>
              <a:ext uri="{FF2B5EF4-FFF2-40B4-BE49-F238E27FC236}">
                <a16:creationId xmlns:a16="http://schemas.microsoft.com/office/drawing/2014/main" id="{5E5132E9-0730-40A6-B557-804382A5B646}"/>
              </a:ext>
            </a:extLst>
          </p:cNvPr>
          <p:cNvSpPr/>
          <p:nvPr/>
        </p:nvSpPr>
        <p:spPr>
          <a:xfrm>
            <a:off x="8201324" y="2046078"/>
            <a:ext cx="3776401" cy="4090121"/>
          </a:xfrm>
          <a:prstGeom prst="rect">
            <a:avLst/>
          </a:prstGeom>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dirty="0">
              <a:ln>
                <a:noFill/>
              </a:ln>
              <a:solidFill>
                <a:prstClr val="white"/>
              </a:solidFill>
              <a:effectLst/>
              <a:uLnTx/>
              <a:uFillTx/>
              <a:latin typeface="Arial"/>
              <a:ea typeface="+mn-ea"/>
              <a:cs typeface="+mn-cs"/>
            </a:endParaRPr>
          </a:p>
        </p:txBody>
      </p:sp>
      <p:sp>
        <p:nvSpPr>
          <p:cNvPr id="2" name="Rubrik 1">
            <a:extLst>
              <a:ext uri="{FF2B5EF4-FFF2-40B4-BE49-F238E27FC236}">
                <a16:creationId xmlns:a16="http://schemas.microsoft.com/office/drawing/2014/main" id="{9F8FF724-E49B-4704-9C98-90B00DD5AF12}"/>
              </a:ext>
            </a:extLst>
          </p:cNvPr>
          <p:cNvSpPr>
            <a:spLocks noGrp="1"/>
          </p:cNvSpPr>
          <p:nvPr>
            <p:ph type="title" hasCustomPrompt="1"/>
          </p:nvPr>
        </p:nvSpPr>
        <p:spPr>
          <a:xfrm>
            <a:off x="479640" y="382479"/>
            <a:ext cx="5623962" cy="1606659"/>
          </a:xfrm>
        </p:spPr>
        <p:txBody>
          <a:bodyPr/>
          <a:lstStyle>
            <a:lvl1pPr>
              <a:defRPr/>
            </a:lvl1pPr>
          </a:lstStyle>
          <a:p>
            <a:r>
              <a:rPr lang="sv-SE" dirty="0"/>
              <a:t>Klicka här för rubrik</a:t>
            </a:r>
          </a:p>
        </p:txBody>
      </p:sp>
      <p:sp>
        <p:nvSpPr>
          <p:cNvPr id="5" name="Platshållare för datum 4">
            <a:extLst>
              <a:ext uri="{FF2B5EF4-FFF2-40B4-BE49-F238E27FC236}">
                <a16:creationId xmlns:a16="http://schemas.microsoft.com/office/drawing/2014/main" id="{3B336E3A-4F5D-4A20-8031-79061612051D}"/>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BAD6BF0-88CC-4F6E-B6DC-2C825405B7F1}" type="datetime1">
              <a:rPr kumimoji="0" lang="sv-SE" sz="1200" b="0" i="0" u="none" strike="noStrike" kern="1200" cap="none" spc="0" normalizeH="0" baseline="0" noProof="0" smtClean="0">
                <a:ln>
                  <a:noFill/>
                </a:ln>
                <a:solidFill>
                  <a:prstClr val="black">
                    <a:tint val="75000"/>
                  </a:prstClr>
                </a:solidFill>
                <a:effectLst/>
                <a:uLnTx/>
                <a:uFillTx/>
                <a:latin typeface="Arial"/>
                <a:ea typeface="+mn-ea"/>
                <a:cs typeface="+mn-cs"/>
              </a:rPr>
              <a:t>2022-11-09</a:t>
            </a:fld>
            <a:endParaRPr kumimoji="0" lang="sv-SE" sz="1200" b="0" i="0" u="none" strike="noStrike" kern="1200" cap="none" spc="0" normalizeH="0" baseline="0" noProof="0" dirty="0">
              <a:ln>
                <a:noFill/>
              </a:ln>
              <a:solidFill>
                <a:prstClr val="black">
                  <a:tint val="75000"/>
                </a:prstClr>
              </a:solidFill>
              <a:effectLst/>
              <a:uLnTx/>
              <a:uFillTx/>
              <a:latin typeface="Arial"/>
              <a:ea typeface="+mn-ea"/>
              <a:cs typeface="+mn-cs"/>
            </a:endParaRPr>
          </a:p>
        </p:txBody>
      </p:sp>
      <p:sp>
        <p:nvSpPr>
          <p:cNvPr id="6" name="Platshållare för sidfot 5">
            <a:extLst>
              <a:ext uri="{FF2B5EF4-FFF2-40B4-BE49-F238E27FC236}">
                <a16:creationId xmlns:a16="http://schemas.microsoft.com/office/drawing/2014/main" id="{550FFDF2-D867-4E53-8AAC-444DD30952FB}"/>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200" b="0" i="0" u="none" strike="noStrike" kern="1200" cap="none" spc="0" normalizeH="0" baseline="0" noProof="0" dirty="0">
              <a:ln>
                <a:noFill/>
              </a:ln>
              <a:solidFill>
                <a:prstClr val="black">
                  <a:tint val="75000"/>
                </a:prstClr>
              </a:solidFill>
              <a:effectLst/>
              <a:uLnTx/>
              <a:uFillTx/>
              <a:latin typeface="Arial"/>
              <a:ea typeface="+mn-ea"/>
              <a:cs typeface="+mn-cs"/>
            </a:endParaRPr>
          </a:p>
        </p:txBody>
      </p:sp>
      <p:sp>
        <p:nvSpPr>
          <p:cNvPr id="7" name="Platshållare för bildnummer 6">
            <a:extLst>
              <a:ext uri="{FF2B5EF4-FFF2-40B4-BE49-F238E27FC236}">
                <a16:creationId xmlns:a16="http://schemas.microsoft.com/office/drawing/2014/main" id="{96C34A88-0CA2-42B6-84DB-A048521252C5}"/>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465F0E0-B5C3-4CD1-92D9-1861807167C1}" type="slidenum">
              <a:rPr kumimoji="0" lang="sv-SE" sz="1200" b="0" i="0" u="none" strike="noStrike" kern="1200" cap="none" spc="0" normalizeH="0" baseline="0" noProof="0" smtClean="0">
                <a:ln>
                  <a:noFill/>
                </a:ln>
                <a:solidFill>
                  <a:prstClr val="black">
                    <a:tint val="75000"/>
                  </a:prstClr>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sv-SE" sz="1200" b="0" i="0" u="none" strike="noStrike" kern="1200" cap="none" spc="0" normalizeH="0" baseline="0" noProof="0" dirty="0">
              <a:ln>
                <a:noFill/>
              </a:ln>
              <a:solidFill>
                <a:prstClr val="black">
                  <a:tint val="75000"/>
                </a:prstClr>
              </a:solidFill>
              <a:effectLst/>
              <a:uLnTx/>
              <a:uFillTx/>
              <a:latin typeface="Arial"/>
              <a:ea typeface="+mn-ea"/>
              <a:cs typeface="+mn-cs"/>
            </a:endParaRPr>
          </a:p>
        </p:txBody>
      </p:sp>
      <p:sp>
        <p:nvSpPr>
          <p:cNvPr id="8" name="Platshållare för bild 8">
            <a:extLst>
              <a:ext uri="{FF2B5EF4-FFF2-40B4-BE49-F238E27FC236}">
                <a16:creationId xmlns:a16="http://schemas.microsoft.com/office/drawing/2014/main" id="{12619720-8989-44FC-8D94-278B920DBDB7}"/>
              </a:ext>
            </a:extLst>
          </p:cNvPr>
          <p:cNvSpPr>
            <a:spLocks noGrp="1"/>
          </p:cNvSpPr>
          <p:nvPr>
            <p:ph type="pic" sz="quarter" idx="14" hasCustomPrompt="1"/>
          </p:nvPr>
        </p:nvSpPr>
        <p:spPr>
          <a:xfrm>
            <a:off x="4208400" y="2046287"/>
            <a:ext cx="3776400" cy="4089859"/>
          </a:xfrm>
          <a:solidFill>
            <a:schemeClr val="bg1">
              <a:lumMod val="75000"/>
            </a:schemeClr>
          </a:solidFill>
        </p:spPr>
        <p:txBody>
          <a:bodyPr lIns="360000" tIns="252000"/>
          <a:lstStyle>
            <a:lvl1pPr marL="0" marR="0" indent="0" algn="ctr" defTabSz="914400" rtl="0" eaLnBrk="1" fontAlgn="auto" latinLnBrk="0" hangingPunct="1">
              <a:lnSpc>
                <a:spcPct val="90000"/>
              </a:lnSpc>
              <a:spcBef>
                <a:spcPts val="1000"/>
              </a:spcBef>
              <a:spcAft>
                <a:spcPts val="0"/>
              </a:spcAft>
              <a:buClrTx/>
              <a:buSzTx/>
              <a:buFontTx/>
              <a:buNone/>
              <a:tabLst/>
              <a:defRPr sz="1400"/>
            </a:lvl1pPr>
          </a:lstStyle>
          <a:p>
            <a:pPr marL="0" marR="0" lvl="0" indent="0" algn="ctr" defTabSz="914400" rtl="0" eaLnBrk="1" fontAlgn="auto" latinLnBrk="0" hangingPunct="1">
              <a:lnSpc>
                <a:spcPct val="90000"/>
              </a:lnSpc>
              <a:spcBef>
                <a:spcPts val="1000"/>
              </a:spcBef>
              <a:spcAft>
                <a:spcPts val="0"/>
              </a:spcAft>
              <a:buClrTx/>
              <a:buSzTx/>
              <a:buFontTx/>
              <a:buNone/>
              <a:tabLst/>
              <a:defRPr/>
            </a:pPr>
            <a:r>
              <a:rPr lang="sv-SE" dirty="0"/>
              <a:t>Klicka på ikonen för att infoga bild</a:t>
            </a:r>
          </a:p>
          <a:p>
            <a:endParaRPr lang="sv-SE" dirty="0"/>
          </a:p>
        </p:txBody>
      </p:sp>
      <p:sp>
        <p:nvSpPr>
          <p:cNvPr id="10" name="Platshållare för bild 8">
            <a:extLst>
              <a:ext uri="{FF2B5EF4-FFF2-40B4-BE49-F238E27FC236}">
                <a16:creationId xmlns:a16="http://schemas.microsoft.com/office/drawing/2014/main" id="{05DA0D78-FDE1-43D1-857B-4C0F0D0D1BFD}"/>
              </a:ext>
            </a:extLst>
          </p:cNvPr>
          <p:cNvSpPr>
            <a:spLocks noGrp="1"/>
          </p:cNvSpPr>
          <p:nvPr>
            <p:ph type="pic" sz="quarter" idx="15" hasCustomPrompt="1"/>
          </p:nvPr>
        </p:nvSpPr>
        <p:spPr>
          <a:xfrm>
            <a:off x="226342" y="2045869"/>
            <a:ext cx="3776400" cy="4092130"/>
          </a:xfrm>
          <a:solidFill>
            <a:schemeClr val="bg1">
              <a:lumMod val="75000"/>
            </a:schemeClr>
          </a:solidFill>
        </p:spPr>
        <p:txBody>
          <a:bodyPr lIns="360000" tIns="252000"/>
          <a:lstStyle>
            <a:lvl1pPr marL="0" marR="0" indent="0" algn="ctr" defTabSz="914400" rtl="0" eaLnBrk="1" fontAlgn="auto" latinLnBrk="0" hangingPunct="1">
              <a:lnSpc>
                <a:spcPct val="90000"/>
              </a:lnSpc>
              <a:spcBef>
                <a:spcPts val="1000"/>
              </a:spcBef>
              <a:spcAft>
                <a:spcPts val="0"/>
              </a:spcAft>
              <a:buClrTx/>
              <a:buSzTx/>
              <a:buFontTx/>
              <a:buNone/>
              <a:tabLst/>
              <a:defRPr sz="1400"/>
            </a:lvl1pPr>
          </a:lstStyle>
          <a:p>
            <a:pPr marL="0" marR="0" lvl="0" indent="0" algn="ctr" defTabSz="914400" rtl="0" eaLnBrk="1" fontAlgn="auto" latinLnBrk="0" hangingPunct="1">
              <a:lnSpc>
                <a:spcPct val="90000"/>
              </a:lnSpc>
              <a:spcBef>
                <a:spcPts val="1000"/>
              </a:spcBef>
              <a:spcAft>
                <a:spcPts val="0"/>
              </a:spcAft>
              <a:buClrTx/>
              <a:buSzTx/>
              <a:buFontTx/>
              <a:buNone/>
              <a:tabLst/>
              <a:defRPr/>
            </a:pPr>
            <a:r>
              <a:rPr lang="sv-SE" dirty="0"/>
              <a:t>Klicka på ikonen för att infoga bild</a:t>
            </a:r>
          </a:p>
          <a:p>
            <a:endParaRPr lang="sv-SE" dirty="0"/>
          </a:p>
        </p:txBody>
      </p:sp>
      <p:sp>
        <p:nvSpPr>
          <p:cNvPr id="4" name="Platshållare för innehåll 3">
            <a:extLst>
              <a:ext uri="{FF2B5EF4-FFF2-40B4-BE49-F238E27FC236}">
                <a16:creationId xmlns:a16="http://schemas.microsoft.com/office/drawing/2014/main" id="{711270A0-0B55-4581-B570-39ABC56C4166}"/>
              </a:ext>
            </a:extLst>
          </p:cNvPr>
          <p:cNvSpPr>
            <a:spLocks noGrp="1"/>
          </p:cNvSpPr>
          <p:nvPr>
            <p:ph sz="quarter" idx="16"/>
          </p:nvPr>
        </p:nvSpPr>
        <p:spPr>
          <a:xfrm>
            <a:off x="8201324" y="2046078"/>
            <a:ext cx="3776401" cy="4090121"/>
          </a:xfrm>
          <a:noFill/>
        </p:spPr>
        <p:txBody>
          <a:bodyPr lIns="216000" tIns="180000"/>
          <a:lstStyle>
            <a:lvl1pPr marL="0" indent="0">
              <a:buFontTx/>
              <a:buNone/>
              <a:defRPr sz="2000">
                <a:solidFill>
                  <a:schemeClr val="bg1"/>
                </a:solidFill>
              </a:defRPr>
            </a:lvl1pPr>
          </a:lstStyle>
          <a:p>
            <a:pPr lvl="0"/>
            <a:r>
              <a:rPr lang="sv-SE"/>
              <a:t>Redigera format för bakgrundstext</a:t>
            </a:r>
          </a:p>
        </p:txBody>
      </p:sp>
    </p:spTree>
    <p:extLst>
      <p:ext uri="{BB962C8B-B14F-4D97-AF65-F5344CB8AC3E}">
        <p14:creationId xmlns:p14="http://schemas.microsoft.com/office/powerpoint/2010/main" val="4278300784"/>
      </p:ext>
    </p:extLst>
  </p:cSld>
  <p:clrMapOvr>
    <a:masterClrMapping/>
  </p:clrMapOvr>
</p:sldLayout>
</file>

<file path=ppt/slideLayouts/slideLayout155.xml><?xml version="1.0" encoding="utf-8"?>
<p:sldLayout xmlns:a="http://schemas.openxmlformats.org/drawingml/2006/main" xmlns:r="http://schemas.openxmlformats.org/officeDocument/2006/relationships" xmlns:p="http://schemas.openxmlformats.org/presentationml/2006/main" preserve="1">
  <p:cSld name="Rubrik 1 Bild Multi text">
    <p:spTree>
      <p:nvGrpSpPr>
        <p:cNvPr id="1" name=""/>
        <p:cNvGrpSpPr/>
        <p:nvPr/>
      </p:nvGrpSpPr>
      <p:grpSpPr>
        <a:xfrm>
          <a:off x="0" y="0"/>
          <a:ext cx="0" cy="0"/>
          <a:chOff x="0" y="0"/>
          <a:chExt cx="0" cy="0"/>
        </a:xfrm>
      </p:grpSpPr>
      <p:sp>
        <p:nvSpPr>
          <p:cNvPr id="8" name="Rektangel 7">
            <a:extLst>
              <a:ext uri="{FF2B5EF4-FFF2-40B4-BE49-F238E27FC236}">
                <a16:creationId xmlns:a16="http://schemas.microsoft.com/office/drawing/2014/main" id="{5D4744B3-B0B0-4BD6-AFDE-3AC1527FC450}"/>
              </a:ext>
            </a:extLst>
          </p:cNvPr>
          <p:cNvSpPr/>
          <p:nvPr/>
        </p:nvSpPr>
        <p:spPr>
          <a:xfrm>
            <a:off x="4208400" y="2045870"/>
            <a:ext cx="7772893" cy="4089600"/>
          </a:xfrm>
          <a:prstGeom prst="rect">
            <a:avLst/>
          </a:prstGeom>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dirty="0">
              <a:ln>
                <a:noFill/>
              </a:ln>
              <a:solidFill>
                <a:prstClr val="white"/>
              </a:solidFill>
              <a:effectLst/>
              <a:uLnTx/>
              <a:uFillTx/>
              <a:latin typeface="Arial"/>
              <a:ea typeface="+mn-ea"/>
              <a:cs typeface="+mn-cs"/>
            </a:endParaRPr>
          </a:p>
        </p:txBody>
      </p:sp>
      <p:sp>
        <p:nvSpPr>
          <p:cNvPr id="9" name="Platshållare för bild 8">
            <a:extLst>
              <a:ext uri="{FF2B5EF4-FFF2-40B4-BE49-F238E27FC236}">
                <a16:creationId xmlns:a16="http://schemas.microsoft.com/office/drawing/2014/main" id="{4F2F6A57-7EA2-47DD-A2ED-D38487DF8B9A}"/>
              </a:ext>
            </a:extLst>
          </p:cNvPr>
          <p:cNvSpPr>
            <a:spLocks noGrp="1"/>
          </p:cNvSpPr>
          <p:nvPr>
            <p:ph type="pic" sz="quarter" idx="13" hasCustomPrompt="1"/>
          </p:nvPr>
        </p:nvSpPr>
        <p:spPr>
          <a:xfrm>
            <a:off x="226343" y="2045869"/>
            <a:ext cx="3776400" cy="4092130"/>
          </a:xfrm>
          <a:solidFill>
            <a:schemeClr val="bg1">
              <a:lumMod val="75000"/>
            </a:schemeClr>
          </a:solidFill>
        </p:spPr>
        <p:txBody>
          <a:bodyPr lIns="360000" tIns="252000"/>
          <a:lstStyle>
            <a:lvl1pPr marL="0" marR="0" indent="0" algn="ctr" defTabSz="914400" rtl="0" eaLnBrk="1" fontAlgn="auto" latinLnBrk="0" hangingPunct="1">
              <a:lnSpc>
                <a:spcPct val="90000"/>
              </a:lnSpc>
              <a:spcBef>
                <a:spcPts val="1000"/>
              </a:spcBef>
              <a:spcAft>
                <a:spcPts val="0"/>
              </a:spcAft>
              <a:buClrTx/>
              <a:buSzTx/>
              <a:buFontTx/>
              <a:buNone/>
              <a:tabLst/>
              <a:defRPr sz="1400"/>
            </a:lvl1pPr>
          </a:lstStyle>
          <a:p>
            <a:pPr marL="0" marR="0" lvl="0" indent="0" algn="ctr" defTabSz="914400" rtl="0" eaLnBrk="1" fontAlgn="auto" latinLnBrk="0" hangingPunct="1">
              <a:lnSpc>
                <a:spcPct val="90000"/>
              </a:lnSpc>
              <a:spcBef>
                <a:spcPts val="1000"/>
              </a:spcBef>
              <a:spcAft>
                <a:spcPts val="0"/>
              </a:spcAft>
              <a:buClrTx/>
              <a:buSzTx/>
              <a:buFontTx/>
              <a:buNone/>
              <a:tabLst/>
              <a:defRPr/>
            </a:pPr>
            <a:r>
              <a:rPr lang="sv-SE" dirty="0"/>
              <a:t>Klicka på ikonen för att infoga bild</a:t>
            </a:r>
          </a:p>
          <a:p>
            <a:endParaRPr lang="sv-SE" dirty="0"/>
          </a:p>
        </p:txBody>
      </p:sp>
      <p:sp>
        <p:nvSpPr>
          <p:cNvPr id="2" name="Rubrik 1">
            <a:extLst>
              <a:ext uri="{FF2B5EF4-FFF2-40B4-BE49-F238E27FC236}">
                <a16:creationId xmlns:a16="http://schemas.microsoft.com/office/drawing/2014/main" id="{9F8FF724-E49B-4704-9C98-90B00DD5AF12}"/>
              </a:ext>
            </a:extLst>
          </p:cNvPr>
          <p:cNvSpPr>
            <a:spLocks noGrp="1"/>
          </p:cNvSpPr>
          <p:nvPr>
            <p:ph type="title" hasCustomPrompt="1"/>
          </p:nvPr>
        </p:nvSpPr>
        <p:spPr>
          <a:xfrm>
            <a:off x="479640" y="382479"/>
            <a:ext cx="5623962" cy="1606659"/>
          </a:xfrm>
        </p:spPr>
        <p:txBody>
          <a:bodyPr/>
          <a:lstStyle>
            <a:lvl1pPr>
              <a:defRPr/>
            </a:lvl1pPr>
          </a:lstStyle>
          <a:p>
            <a:r>
              <a:rPr lang="sv-SE" dirty="0"/>
              <a:t>Klicka här för rubrik</a:t>
            </a:r>
          </a:p>
        </p:txBody>
      </p:sp>
      <p:sp>
        <p:nvSpPr>
          <p:cNvPr id="5" name="Platshållare för datum 4">
            <a:extLst>
              <a:ext uri="{FF2B5EF4-FFF2-40B4-BE49-F238E27FC236}">
                <a16:creationId xmlns:a16="http://schemas.microsoft.com/office/drawing/2014/main" id="{3B336E3A-4F5D-4A20-8031-79061612051D}"/>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F419487B-C52E-4387-9FB1-609448E1C018}" type="datetime1">
              <a:rPr kumimoji="0" lang="sv-SE" sz="1200" b="0" i="0" u="none" strike="noStrike" kern="1200" cap="none" spc="0" normalizeH="0" baseline="0" noProof="0" smtClean="0">
                <a:ln>
                  <a:noFill/>
                </a:ln>
                <a:solidFill>
                  <a:prstClr val="black">
                    <a:tint val="75000"/>
                  </a:prstClr>
                </a:solidFill>
                <a:effectLst/>
                <a:uLnTx/>
                <a:uFillTx/>
                <a:latin typeface="Arial"/>
                <a:ea typeface="+mn-ea"/>
                <a:cs typeface="+mn-cs"/>
              </a:rPr>
              <a:t>2022-11-09</a:t>
            </a:fld>
            <a:endParaRPr kumimoji="0" lang="sv-SE" sz="1200" b="0" i="0" u="none" strike="noStrike" kern="1200" cap="none" spc="0" normalizeH="0" baseline="0" noProof="0" dirty="0">
              <a:ln>
                <a:noFill/>
              </a:ln>
              <a:solidFill>
                <a:prstClr val="black">
                  <a:tint val="75000"/>
                </a:prstClr>
              </a:solidFill>
              <a:effectLst/>
              <a:uLnTx/>
              <a:uFillTx/>
              <a:latin typeface="Arial"/>
              <a:ea typeface="+mn-ea"/>
              <a:cs typeface="+mn-cs"/>
            </a:endParaRPr>
          </a:p>
        </p:txBody>
      </p:sp>
      <p:sp>
        <p:nvSpPr>
          <p:cNvPr id="6" name="Platshållare för sidfot 5">
            <a:extLst>
              <a:ext uri="{FF2B5EF4-FFF2-40B4-BE49-F238E27FC236}">
                <a16:creationId xmlns:a16="http://schemas.microsoft.com/office/drawing/2014/main" id="{550FFDF2-D867-4E53-8AAC-444DD30952FB}"/>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200" b="0" i="0" u="none" strike="noStrike" kern="1200" cap="none" spc="0" normalizeH="0" baseline="0" noProof="0" dirty="0">
              <a:ln>
                <a:noFill/>
              </a:ln>
              <a:solidFill>
                <a:prstClr val="black">
                  <a:tint val="75000"/>
                </a:prstClr>
              </a:solidFill>
              <a:effectLst/>
              <a:uLnTx/>
              <a:uFillTx/>
              <a:latin typeface="Arial"/>
              <a:ea typeface="+mn-ea"/>
              <a:cs typeface="+mn-cs"/>
            </a:endParaRPr>
          </a:p>
        </p:txBody>
      </p:sp>
      <p:sp>
        <p:nvSpPr>
          <p:cNvPr id="7" name="Platshållare för bildnummer 6">
            <a:extLst>
              <a:ext uri="{FF2B5EF4-FFF2-40B4-BE49-F238E27FC236}">
                <a16:creationId xmlns:a16="http://schemas.microsoft.com/office/drawing/2014/main" id="{96C34A88-0CA2-42B6-84DB-A048521252C5}"/>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465F0E0-B5C3-4CD1-92D9-1861807167C1}" type="slidenum">
              <a:rPr kumimoji="0" lang="sv-SE" sz="1200" b="0" i="0" u="none" strike="noStrike" kern="1200" cap="none" spc="0" normalizeH="0" baseline="0" noProof="0" smtClean="0">
                <a:ln>
                  <a:noFill/>
                </a:ln>
                <a:solidFill>
                  <a:prstClr val="black">
                    <a:tint val="75000"/>
                  </a:prstClr>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sv-SE" sz="1200" b="0" i="0" u="none" strike="noStrike" kern="1200" cap="none" spc="0" normalizeH="0" baseline="0" noProof="0" dirty="0">
              <a:ln>
                <a:noFill/>
              </a:ln>
              <a:solidFill>
                <a:prstClr val="black">
                  <a:tint val="75000"/>
                </a:prstClr>
              </a:solidFill>
              <a:effectLst/>
              <a:uLnTx/>
              <a:uFillTx/>
              <a:latin typeface="Arial"/>
              <a:ea typeface="+mn-ea"/>
              <a:cs typeface="+mn-cs"/>
            </a:endParaRPr>
          </a:p>
        </p:txBody>
      </p:sp>
      <p:sp>
        <p:nvSpPr>
          <p:cNvPr id="4" name="Platshållare för innehåll 3">
            <a:extLst>
              <a:ext uri="{FF2B5EF4-FFF2-40B4-BE49-F238E27FC236}">
                <a16:creationId xmlns:a16="http://schemas.microsoft.com/office/drawing/2014/main" id="{07F7D97E-9556-4C81-AC9E-146200EE768A}"/>
              </a:ext>
            </a:extLst>
          </p:cNvPr>
          <p:cNvSpPr>
            <a:spLocks noGrp="1"/>
          </p:cNvSpPr>
          <p:nvPr>
            <p:ph sz="quarter" idx="14"/>
          </p:nvPr>
        </p:nvSpPr>
        <p:spPr>
          <a:xfrm>
            <a:off x="4208400" y="2045870"/>
            <a:ext cx="7772893" cy="4089600"/>
          </a:xfrm>
          <a:noFill/>
          <a:ln>
            <a:noFill/>
          </a:ln>
        </p:spPr>
        <p:txBody>
          <a:bodyPr lIns="216000" tIns="180000"/>
          <a:lstStyle>
            <a:lvl1pPr marL="0" indent="0">
              <a:buFontTx/>
              <a:buNone/>
              <a:defRPr sz="2000">
                <a:solidFill>
                  <a:schemeClr val="bg1"/>
                </a:solidFill>
              </a:defRPr>
            </a:lvl1pPr>
          </a:lstStyle>
          <a:p>
            <a:pPr lvl="0"/>
            <a:r>
              <a:rPr lang="sv-SE"/>
              <a:t>Redigera format för bakgrundstext</a:t>
            </a:r>
          </a:p>
        </p:txBody>
      </p:sp>
    </p:spTree>
    <p:extLst>
      <p:ext uri="{BB962C8B-B14F-4D97-AF65-F5344CB8AC3E}">
        <p14:creationId xmlns:p14="http://schemas.microsoft.com/office/powerpoint/2010/main" val="3650110119"/>
      </p:ext>
    </p:extLst>
  </p:cSld>
  <p:clrMapOvr>
    <a:masterClrMapping/>
  </p:clrMapOvr>
</p:sldLayout>
</file>

<file path=ppt/slideLayouts/slideLayout156.xml><?xml version="1.0" encoding="utf-8"?>
<p:sldLayout xmlns:a="http://schemas.openxmlformats.org/drawingml/2006/main" xmlns:r="http://schemas.openxmlformats.org/officeDocument/2006/relationships" xmlns:p="http://schemas.openxmlformats.org/presentationml/2006/main" preserve="1">
  <p:cSld name="Rubrik Multi text">
    <p:spTree>
      <p:nvGrpSpPr>
        <p:cNvPr id="1" name=""/>
        <p:cNvGrpSpPr/>
        <p:nvPr/>
      </p:nvGrpSpPr>
      <p:grpSpPr>
        <a:xfrm>
          <a:off x="0" y="0"/>
          <a:ext cx="0" cy="0"/>
          <a:chOff x="0" y="0"/>
          <a:chExt cx="0" cy="0"/>
        </a:xfrm>
      </p:grpSpPr>
      <p:sp>
        <p:nvSpPr>
          <p:cNvPr id="8" name="Rektangel 7">
            <a:extLst>
              <a:ext uri="{FF2B5EF4-FFF2-40B4-BE49-F238E27FC236}">
                <a16:creationId xmlns:a16="http://schemas.microsoft.com/office/drawing/2014/main" id="{3F9B6523-9319-47EE-BA0E-11B95600951D}"/>
              </a:ext>
            </a:extLst>
          </p:cNvPr>
          <p:cNvSpPr/>
          <p:nvPr/>
        </p:nvSpPr>
        <p:spPr>
          <a:xfrm>
            <a:off x="226343" y="2045870"/>
            <a:ext cx="11754951" cy="4089600"/>
          </a:xfrm>
          <a:prstGeom prst="rect">
            <a:avLst/>
          </a:prstGeom>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dirty="0">
              <a:ln>
                <a:noFill/>
              </a:ln>
              <a:solidFill>
                <a:prstClr val="white"/>
              </a:solidFill>
              <a:effectLst/>
              <a:uLnTx/>
              <a:uFillTx/>
              <a:latin typeface="Arial"/>
              <a:ea typeface="+mn-ea"/>
              <a:cs typeface="+mn-cs"/>
            </a:endParaRPr>
          </a:p>
        </p:txBody>
      </p:sp>
      <p:sp>
        <p:nvSpPr>
          <p:cNvPr id="2" name="Rubrik 1">
            <a:extLst>
              <a:ext uri="{FF2B5EF4-FFF2-40B4-BE49-F238E27FC236}">
                <a16:creationId xmlns:a16="http://schemas.microsoft.com/office/drawing/2014/main" id="{9F8FF724-E49B-4704-9C98-90B00DD5AF12}"/>
              </a:ext>
            </a:extLst>
          </p:cNvPr>
          <p:cNvSpPr>
            <a:spLocks noGrp="1"/>
          </p:cNvSpPr>
          <p:nvPr>
            <p:ph type="title" hasCustomPrompt="1"/>
          </p:nvPr>
        </p:nvSpPr>
        <p:spPr>
          <a:xfrm>
            <a:off x="479640" y="382479"/>
            <a:ext cx="5623962" cy="1606659"/>
          </a:xfrm>
        </p:spPr>
        <p:txBody>
          <a:bodyPr/>
          <a:lstStyle>
            <a:lvl1pPr>
              <a:defRPr/>
            </a:lvl1pPr>
          </a:lstStyle>
          <a:p>
            <a:r>
              <a:rPr lang="sv-SE" dirty="0"/>
              <a:t>Klicka här för rubrik</a:t>
            </a:r>
          </a:p>
        </p:txBody>
      </p:sp>
      <p:sp>
        <p:nvSpPr>
          <p:cNvPr id="5" name="Platshållare för datum 4">
            <a:extLst>
              <a:ext uri="{FF2B5EF4-FFF2-40B4-BE49-F238E27FC236}">
                <a16:creationId xmlns:a16="http://schemas.microsoft.com/office/drawing/2014/main" id="{3B336E3A-4F5D-4A20-8031-79061612051D}"/>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A58BBA38-6963-4C06-BA18-8BA1DA3EEC56}" type="datetime1">
              <a:rPr kumimoji="0" lang="sv-SE" sz="1200" b="0" i="0" u="none" strike="noStrike" kern="1200" cap="none" spc="0" normalizeH="0" baseline="0" noProof="0" smtClean="0">
                <a:ln>
                  <a:noFill/>
                </a:ln>
                <a:solidFill>
                  <a:prstClr val="black">
                    <a:tint val="75000"/>
                  </a:prstClr>
                </a:solidFill>
                <a:effectLst/>
                <a:uLnTx/>
                <a:uFillTx/>
                <a:latin typeface="Arial"/>
                <a:ea typeface="+mn-ea"/>
                <a:cs typeface="+mn-cs"/>
              </a:rPr>
              <a:t>2022-11-09</a:t>
            </a:fld>
            <a:endParaRPr kumimoji="0" lang="sv-SE" sz="1200" b="0" i="0" u="none" strike="noStrike" kern="1200" cap="none" spc="0" normalizeH="0" baseline="0" noProof="0" dirty="0">
              <a:ln>
                <a:noFill/>
              </a:ln>
              <a:solidFill>
                <a:prstClr val="black">
                  <a:tint val="75000"/>
                </a:prstClr>
              </a:solidFill>
              <a:effectLst/>
              <a:uLnTx/>
              <a:uFillTx/>
              <a:latin typeface="Arial"/>
              <a:ea typeface="+mn-ea"/>
              <a:cs typeface="+mn-cs"/>
            </a:endParaRPr>
          </a:p>
        </p:txBody>
      </p:sp>
      <p:sp>
        <p:nvSpPr>
          <p:cNvPr id="6" name="Platshållare för sidfot 5">
            <a:extLst>
              <a:ext uri="{FF2B5EF4-FFF2-40B4-BE49-F238E27FC236}">
                <a16:creationId xmlns:a16="http://schemas.microsoft.com/office/drawing/2014/main" id="{550FFDF2-D867-4E53-8AAC-444DD30952FB}"/>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200" b="0" i="0" u="none" strike="noStrike" kern="1200" cap="none" spc="0" normalizeH="0" baseline="0" noProof="0" dirty="0">
              <a:ln>
                <a:noFill/>
              </a:ln>
              <a:solidFill>
                <a:prstClr val="black">
                  <a:tint val="75000"/>
                </a:prstClr>
              </a:solidFill>
              <a:effectLst/>
              <a:uLnTx/>
              <a:uFillTx/>
              <a:latin typeface="Arial"/>
              <a:ea typeface="+mn-ea"/>
              <a:cs typeface="+mn-cs"/>
            </a:endParaRPr>
          </a:p>
        </p:txBody>
      </p:sp>
      <p:sp>
        <p:nvSpPr>
          <p:cNvPr id="7" name="Platshållare för bildnummer 6">
            <a:extLst>
              <a:ext uri="{FF2B5EF4-FFF2-40B4-BE49-F238E27FC236}">
                <a16:creationId xmlns:a16="http://schemas.microsoft.com/office/drawing/2014/main" id="{96C34A88-0CA2-42B6-84DB-A048521252C5}"/>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465F0E0-B5C3-4CD1-92D9-1861807167C1}" type="slidenum">
              <a:rPr kumimoji="0" lang="sv-SE" sz="1200" b="0" i="0" u="none" strike="noStrike" kern="1200" cap="none" spc="0" normalizeH="0" baseline="0" noProof="0" smtClean="0">
                <a:ln>
                  <a:noFill/>
                </a:ln>
                <a:solidFill>
                  <a:prstClr val="black">
                    <a:tint val="75000"/>
                  </a:prstClr>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sv-SE" sz="1200" b="0" i="0" u="none" strike="noStrike" kern="1200" cap="none" spc="0" normalizeH="0" baseline="0" noProof="0" dirty="0">
              <a:ln>
                <a:noFill/>
              </a:ln>
              <a:solidFill>
                <a:prstClr val="black">
                  <a:tint val="75000"/>
                </a:prstClr>
              </a:solidFill>
              <a:effectLst/>
              <a:uLnTx/>
              <a:uFillTx/>
              <a:latin typeface="Arial"/>
              <a:ea typeface="+mn-ea"/>
              <a:cs typeface="+mn-cs"/>
            </a:endParaRPr>
          </a:p>
        </p:txBody>
      </p:sp>
      <p:sp>
        <p:nvSpPr>
          <p:cNvPr id="4" name="Platshållare för innehåll 3">
            <a:extLst>
              <a:ext uri="{FF2B5EF4-FFF2-40B4-BE49-F238E27FC236}">
                <a16:creationId xmlns:a16="http://schemas.microsoft.com/office/drawing/2014/main" id="{07F7D97E-9556-4C81-AC9E-146200EE768A}"/>
              </a:ext>
            </a:extLst>
          </p:cNvPr>
          <p:cNvSpPr>
            <a:spLocks noGrp="1"/>
          </p:cNvSpPr>
          <p:nvPr>
            <p:ph sz="quarter" idx="14"/>
          </p:nvPr>
        </p:nvSpPr>
        <p:spPr>
          <a:xfrm>
            <a:off x="226343" y="2045870"/>
            <a:ext cx="11754951" cy="4089600"/>
          </a:xfrm>
          <a:noFill/>
          <a:ln>
            <a:noFill/>
          </a:ln>
        </p:spPr>
        <p:txBody>
          <a:bodyPr lIns="216000" tIns="180000"/>
          <a:lstStyle>
            <a:lvl1pPr marL="0" indent="0">
              <a:buFontTx/>
              <a:buNone/>
              <a:defRPr sz="2000">
                <a:solidFill>
                  <a:schemeClr val="bg1"/>
                </a:solidFill>
              </a:defRPr>
            </a:lvl1pPr>
          </a:lstStyle>
          <a:p>
            <a:pPr lvl="0"/>
            <a:r>
              <a:rPr lang="sv-SE"/>
              <a:t>Redigera format för bakgrundstext</a:t>
            </a:r>
          </a:p>
        </p:txBody>
      </p:sp>
    </p:spTree>
    <p:extLst>
      <p:ext uri="{BB962C8B-B14F-4D97-AF65-F5344CB8AC3E}">
        <p14:creationId xmlns:p14="http://schemas.microsoft.com/office/powerpoint/2010/main" val="209939194"/>
      </p:ext>
    </p:extLst>
  </p:cSld>
  <p:clrMapOvr>
    <a:masterClrMapping/>
  </p:clrMapOvr>
</p:sldLayout>
</file>

<file path=ppt/slideLayouts/slideLayout157.xml><?xml version="1.0" encoding="utf-8"?>
<p:sldLayout xmlns:a="http://schemas.openxmlformats.org/drawingml/2006/main" xmlns:r="http://schemas.openxmlformats.org/officeDocument/2006/relationships" xmlns:p="http://schemas.openxmlformats.org/presentationml/2006/main" preserve="1">
  <p:cSld name="Rubrik 4 Bilder">
    <p:spTree>
      <p:nvGrpSpPr>
        <p:cNvPr id="1" name=""/>
        <p:cNvGrpSpPr/>
        <p:nvPr/>
      </p:nvGrpSpPr>
      <p:grpSpPr>
        <a:xfrm>
          <a:off x="0" y="0"/>
          <a:ext cx="0" cy="0"/>
          <a:chOff x="0" y="0"/>
          <a:chExt cx="0" cy="0"/>
        </a:xfrm>
      </p:grpSpPr>
      <p:sp>
        <p:nvSpPr>
          <p:cNvPr id="9" name="Platshållare för bild 8">
            <a:extLst>
              <a:ext uri="{FF2B5EF4-FFF2-40B4-BE49-F238E27FC236}">
                <a16:creationId xmlns:a16="http://schemas.microsoft.com/office/drawing/2014/main" id="{4F2F6A57-7EA2-47DD-A2ED-D38487DF8B9A}"/>
              </a:ext>
            </a:extLst>
          </p:cNvPr>
          <p:cNvSpPr>
            <a:spLocks noGrp="1"/>
          </p:cNvSpPr>
          <p:nvPr>
            <p:ph type="pic" sz="quarter" idx="13" hasCustomPrompt="1"/>
          </p:nvPr>
        </p:nvSpPr>
        <p:spPr>
          <a:xfrm>
            <a:off x="6206489" y="2046078"/>
            <a:ext cx="5767200" cy="1928913"/>
          </a:xfrm>
          <a:solidFill>
            <a:schemeClr val="bg1">
              <a:lumMod val="75000"/>
            </a:schemeClr>
          </a:solidFill>
        </p:spPr>
        <p:txBody>
          <a:bodyPr lIns="360000" tIns="252000"/>
          <a:lstStyle>
            <a:lvl1pPr marL="0" marR="0" indent="0" algn="ctr" defTabSz="914400" rtl="0" eaLnBrk="1" fontAlgn="auto" latinLnBrk="0" hangingPunct="1">
              <a:lnSpc>
                <a:spcPct val="90000"/>
              </a:lnSpc>
              <a:spcBef>
                <a:spcPts val="1000"/>
              </a:spcBef>
              <a:spcAft>
                <a:spcPts val="0"/>
              </a:spcAft>
              <a:buClrTx/>
              <a:buSzTx/>
              <a:buFontTx/>
              <a:buNone/>
              <a:tabLst/>
              <a:defRPr sz="1400"/>
            </a:lvl1pPr>
          </a:lstStyle>
          <a:p>
            <a:pPr marL="0" marR="0" lvl="0" indent="0" algn="ctr" defTabSz="914400" rtl="0" eaLnBrk="1" fontAlgn="auto" latinLnBrk="0" hangingPunct="1">
              <a:lnSpc>
                <a:spcPct val="90000"/>
              </a:lnSpc>
              <a:spcBef>
                <a:spcPts val="1000"/>
              </a:spcBef>
              <a:spcAft>
                <a:spcPts val="0"/>
              </a:spcAft>
              <a:buClrTx/>
              <a:buSzTx/>
              <a:buFontTx/>
              <a:buNone/>
              <a:tabLst/>
              <a:defRPr/>
            </a:pPr>
            <a:r>
              <a:rPr lang="sv-SE" dirty="0"/>
              <a:t>Klicka på ikonen för att infoga bild</a:t>
            </a:r>
          </a:p>
          <a:p>
            <a:endParaRPr lang="sv-SE" dirty="0"/>
          </a:p>
        </p:txBody>
      </p:sp>
      <p:sp>
        <p:nvSpPr>
          <p:cNvPr id="2" name="Rubrik 1">
            <a:extLst>
              <a:ext uri="{FF2B5EF4-FFF2-40B4-BE49-F238E27FC236}">
                <a16:creationId xmlns:a16="http://schemas.microsoft.com/office/drawing/2014/main" id="{9F8FF724-E49B-4704-9C98-90B00DD5AF12}"/>
              </a:ext>
            </a:extLst>
          </p:cNvPr>
          <p:cNvSpPr>
            <a:spLocks noGrp="1"/>
          </p:cNvSpPr>
          <p:nvPr>
            <p:ph type="title" hasCustomPrompt="1"/>
          </p:nvPr>
        </p:nvSpPr>
        <p:spPr>
          <a:xfrm>
            <a:off x="479640" y="382479"/>
            <a:ext cx="5623962" cy="1606659"/>
          </a:xfrm>
        </p:spPr>
        <p:txBody>
          <a:bodyPr/>
          <a:lstStyle>
            <a:lvl1pPr>
              <a:defRPr/>
            </a:lvl1pPr>
          </a:lstStyle>
          <a:p>
            <a:r>
              <a:rPr lang="sv-SE" dirty="0"/>
              <a:t>Klicka här för rubrik</a:t>
            </a:r>
          </a:p>
        </p:txBody>
      </p:sp>
      <p:sp>
        <p:nvSpPr>
          <p:cNvPr id="5" name="Platshållare för datum 4">
            <a:extLst>
              <a:ext uri="{FF2B5EF4-FFF2-40B4-BE49-F238E27FC236}">
                <a16:creationId xmlns:a16="http://schemas.microsoft.com/office/drawing/2014/main" id="{3B336E3A-4F5D-4A20-8031-79061612051D}"/>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55FF15B5-805C-4F9E-911D-CE438D13EB4B}" type="datetime1">
              <a:rPr kumimoji="0" lang="sv-SE" sz="1200" b="0" i="0" u="none" strike="noStrike" kern="1200" cap="none" spc="0" normalizeH="0" baseline="0" noProof="0" smtClean="0">
                <a:ln>
                  <a:noFill/>
                </a:ln>
                <a:solidFill>
                  <a:prstClr val="black">
                    <a:tint val="75000"/>
                  </a:prstClr>
                </a:solidFill>
                <a:effectLst/>
                <a:uLnTx/>
                <a:uFillTx/>
                <a:latin typeface="Arial"/>
                <a:ea typeface="+mn-ea"/>
                <a:cs typeface="+mn-cs"/>
              </a:rPr>
              <a:t>2022-11-09</a:t>
            </a:fld>
            <a:endParaRPr kumimoji="0" lang="sv-SE" sz="1200" b="0" i="0" u="none" strike="noStrike" kern="1200" cap="none" spc="0" normalizeH="0" baseline="0" noProof="0" dirty="0">
              <a:ln>
                <a:noFill/>
              </a:ln>
              <a:solidFill>
                <a:prstClr val="black">
                  <a:tint val="75000"/>
                </a:prstClr>
              </a:solidFill>
              <a:effectLst/>
              <a:uLnTx/>
              <a:uFillTx/>
              <a:latin typeface="Arial"/>
              <a:ea typeface="+mn-ea"/>
              <a:cs typeface="+mn-cs"/>
            </a:endParaRPr>
          </a:p>
        </p:txBody>
      </p:sp>
      <p:sp>
        <p:nvSpPr>
          <p:cNvPr id="6" name="Platshållare för sidfot 5">
            <a:extLst>
              <a:ext uri="{FF2B5EF4-FFF2-40B4-BE49-F238E27FC236}">
                <a16:creationId xmlns:a16="http://schemas.microsoft.com/office/drawing/2014/main" id="{550FFDF2-D867-4E53-8AAC-444DD30952FB}"/>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200" b="0" i="0" u="none" strike="noStrike" kern="1200" cap="none" spc="0" normalizeH="0" baseline="0" noProof="0" dirty="0">
              <a:ln>
                <a:noFill/>
              </a:ln>
              <a:solidFill>
                <a:prstClr val="black">
                  <a:tint val="75000"/>
                </a:prstClr>
              </a:solidFill>
              <a:effectLst/>
              <a:uLnTx/>
              <a:uFillTx/>
              <a:latin typeface="Arial"/>
              <a:ea typeface="+mn-ea"/>
              <a:cs typeface="+mn-cs"/>
            </a:endParaRPr>
          </a:p>
        </p:txBody>
      </p:sp>
      <p:sp>
        <p:nvSpPr>
          <p:cNvPr id="7" name="Platshållare för bildnummer 6">
            <a:extLst>
              <a:ext uri="{FF2B5EF4-FFF2-40B4-BE49-F238E27FC236}">
                <a16:creationId xmlns:a16="http://schemas.microsoft.com/office/drawing/2014/main" id="{96C34A88-0CA2-42B6-84DB-A048521252C5}"/>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465F0E0-B5C3-4CD1-92D9-1861807167C1}" type="slidenum">
              <a:rPr kumimoji="0" lang="sv-SE" sz="1200" b="0" i="0" u="none" strike="noStrike" kern="1200" cap="none" spc="0" normalizeH="0" baseline="0" noProof="0" smtClean="0">
                <a:ln>
                  <a:noFill/>
                </a:ln>
                <a:solidFill>
                  <a:prstClr val="black">
                    <a:tint val="75000"/>
                  </a:prstClr>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sv-SE" sz="1200" b="0" i="0" u="none" strike="noStrike" kern="1200" cap="none" spc="0" normalizeH="0" baseline="0" noProof="0" dirty="0">
              <a:ln>
                <a:noFill/>
              </a:ln>
              <a:solidFill>
                <a:prstClr val="black">
                  <a:tint val="75000"/>
                </a:prstClr>
              </a:solidFill>
              <a:effectLst/>
              <a:uLnTx/>
              <a:uFillTx/>
              <a:latin typeface="Arial"/>
              <a:ea typeface="+mn-ea"/>
              <a:cs typeface="+mn-cs"/>
            </a:endParaRPr>
          </a:p>
        </p:txBody>
      </p:sp>
      <p:sp>
        <p:nvSpPr>
          <p:cNvPr id="8" name="Platshållare för bild 8">
            <a:extLst>
              <a:ext uri="{FF2B5EF4-FFF2-40B4-BE49-F238E27FC236}">
                <a16:creationId xmlns:a16="http://schemas.microsoft.com/office/drawing/2014/main" id="{12619720-8989-44FC-8D94-278B920DBDB7}"/>
              </a:ext>
            </a:extLst>
          </p:cNvPr>
          <p:cNvSpPr>
            <a:spLocks noGrp="1"/>
          </p:cNvSpPr>
          <p:nvPr>
            <p:ph type="pic" sz="quarter" idx="14" hasCustomPrompt="1"/>
          </p:nvPr>
        </p:nvSpPr>
        <p:spPr>
          <a:xfrm>
            <a:off x="226344" y="4201201"/>
            <a:ext cx="5767200" cy="1936493"/>
          </a:xfrm>
          <a:solidFill>
            <a:schemeClr val="bg1">
              <a:lumMod val="75000"/>
            </a:schemeClr>
          </a:solidFill>
        </p:spPr>
        <p:txBody>
          <a:bodyPr lIns="360000" tIns="252000"/>
          <a:lstStyle>
            <a:lvl1pPr marL="0" indent="0" algn="ctr">
              <a:buFontTx/>
              <a:buNone/>
              <a:defRPr sz="1400"/>
            </a:lvl1pPr>
          </a:lstStyle>
          <a:p>
            <a:r>
              <a:rPr lang="sv-SE" dirty="0"/>
              <a:t>Klicka på ikonen för att infoga bild</a:t>
            </a:r>
          </a:p>
        </p:txBody>
      </p:sp>
      <p:sp>
        <p:nvSpPr>
          <p:cNvPr id="10" name="Platshållare för bild 8">
            <a:extLst>
              <a:ext uri="{FF2B5EF4-FFF2-40B4-BE49-F238E27FC236}">
                <a16:creationId xmlns:a16="http://schemas.microsoft.com/office/drawing/2014/main" id="{05DA0D78-FDE1-43D1-857B-4C0F0D0D1BFD}"/>
              </a:ext>
            </a:extLst>
          </p:cNvPr>
          <p:cNvSpPr>
            <a:spLocks noGrp="1"/>
          </p:cNvSpPr>
          <p:nvPr>
            <p:ph type="pic" sz="quarter" idx="15" hasCustomPrompt="1"/>
          </p:nvPr>
        </p:nvSpPr>
        <p:spPr>
          <a:xfrm>
            <a:off x="226344" y="2046288"/>
            <a:ext cx="5767200" cy="1936493"/>
          </a:xfrm>
          <a:solidFill>
            <a:schemeClr val="bg1">
              <a:lumMod val="75000"/>
            </a:schemeClr>
          </a:solidFill>
        </p:spPr>
        <p:txBody>
          <a:bodyPr lIns="360000" tIns="252000"/>
          <a:lstStyle>
            <a:lvl1pPr marL="0" marR="0" indent="0" algn="ctr" defTabSz="914400" rtl="0" eaLnBrk="1" fontAlgn="auto" latinLnBrk="0" hangingPunct="1">
              <a:lnSpc>
                <a:spcPct val="90000"/>
              </a:lnSpc>
              <a:spcBef>
                <a:spcPts val="1000"/>
              </a:spcBef>
              <a:spcAft>
                <a:spcPts val="0"/>
              </a:spcAft>
              <a:buClrTx/>
              <a:buSzTx/>
              <a:buFontTx/>
              <a:buNone/>
              <a:tabLst/>
              <a:defRPr sz="1400"/>
            </a:lvl1pPr>
          </a:lstStyle>
          <a:p>
            <a:pPr marL="0" marR="0" lvl="0" indent="0" algn="ctr" defTabSz="914400" rtl="0" eaLnBrk="1" fontAlgn="auto" latinLnBrk="0" hangingPunct="1">
              <a:lnSpc>
                <a:spcPct val="90000"/>
              </a:lnSpc>
              <a:spcBef>
                <a:spcPts val="1000"/>
              </a:spcBef>
              <a:spcAft>
                <a:spcPts val="0"/>
              </a:spcAft>
              <a:buClrTx/>
              <a:buSzTx/>
              <a:buFontTx/>
              <a:buNone/>
              <a:tabLst/>
              <a:defRPr/>
            </a:pPr>
            <a:r>
              <a:rPr lang="sv-SE" dirty="0"/>
              <a:t>Klicka på ikonen för att infoga bild</a:t>
            </a:r>
          </a:p>
          <a:p>
            <a:endParaRPr lang="sv-SE" dirty="0"/>
          </a:p>
        </p:txBody>
      </p:sp>
      <p:sp>
        <p:nvSpPr>
          <p:cNvPr id="11" name="Platshållare för bild 8">
            <a:extLst>
              <a:ext uri="{FF2B5EF4-FFF2-40B4-BE49-F238E27FC236}">
                <a16:creationId xmlns:a16="http://schemas.microsoft.com/office/drawing/2014/main" id="{ADAAEF65-35CB-4A38-B68B-3161FFC88383}"/>
              </a:ext>
            </a:extLst>
          </p:cNvPr>
          <p:cNvSpPr>
            <a:spLocks noGrp="1"/>
          </p:cNvSpPr>
          <p:nvPr>
            <p:ph type="pic" sz="quarter" idx="16" hasCustomPrompt="1"/>
          </p:nvPr>
        </p:nvSpPr>
        <p:spPr>
          <a:xfrm>
            <a:off x="6205575" y="4201199"/>
            <a:ext cx="5768115" cy="1936800"/>
          </a:xfrm>
          <a:solidFill>
            <a:schemeClr val="bg1">
              <a:lumMod val="75000"/>
            </a:schemeClr>
          </a:solidFill>
        </p:spPr>
        <p:txBody>
          <a:bodyPr lIns="360000" tIns="252000"/>
          <a:lstStyle>
            <a:lvl1pPr marL="0" marR="0" indent="0" algn="ctr" defTabSz="914400" rtl="0" eaLnBrk="1" fontAlgn="auto" latinLnBrk="0" hangingPunct="1">
              <a:lnSpc>
                <a:spcPct val="90000"/>
              </a:lnSpc>
              <a:spcBef>
                <a:spcPts val="1000"/>
              </a:spcBef>
              <a:spcAft>
                <a:spcPts val="0"/>
              </a:spcAft>
              <a:buClrTx/>
              <a:buSzTx/>
              <a:buFontTx/>
              <a:buNone/>
              <a:tabLst/>
              <a:defRPr sz="1400"/>
            </a:lvl1pPr>
          </a:lstStyle>
          <a:p>
            <a:pPr marL="0" marR="0" lvl="0" indent="0" algn="ctr" defTabSz="914400" rtl="0" eaLnBrk="1" fontAlgn="auto" latinLnBrk="0" hangingPunct="1">
              <a:lnSpc>
                <a:spcPct val="90000"/>
              </a:lnSpc>
              <a:spcBef>
                <a:spcPts val="1000"/>
              </a:spcBef>
              <a:spcAft>
                <a:spcPts val="0"/>
              </a:spcAft>
              <a:buClrTx/>
              <a:buSzTx/>
              <a:buFontTx/>
              <a:buNone/>
              <a:tabLst/>
              <a:defRPr/>
            </a:pPr>
            <a:r>
              <a:rPr lang="sv-SE" dirty="0"/>
              <a:t>Klicka på ikonen för att infoga bild</a:t>
            </a:r>
          </a:p>
          <a:p>
            <a:endParaRPr lang="sv-SE" dirty="0"/>
          </a:p>
        </p:txBody>
      </p:sp>
    </p:spTree>
    <p:extLst>
      <p:ext uri="{BB962C8B-B14F-4D97-AF65-F5344CB8AC3E}">
        <p14:creationId xmlns:p14="http://schemas.microsoft.com/office/powerpoint/2010/main" val="3847714827"/>
      </p:ext>
    </p:extLst>
  </p:cSld>
  <p:clrMapOvr>
    <a:masterClrMapping/>
  </p:clrMapOvr>
</p:sldLayout>
</file>

<file path=ppt/slideLayouts/slideLayout158.xml><?xml version="1.0" encoding="utf-8"?>
<p:sldLayout xmlns:a="http://schemas.openxmlformats.org/drawingml/2006/main" xmlns:r="http://schemas.openxmlformats.org/officeDocument/2006/relationships" xmlns:p="http://schemas.openxmlformats.org/presentationml/2006/main" preserve="1">
  <p:cSld name="Rubrik Multi Text 3 Bilder">
    <p:spTree>
      <p:nvGrpSpPr>
        <p:cNvPr id="1" name=""/>
        <p:cNvGrpSpPr/>
        <p:nvPr/>
      </p:nvGrpSpPr>
      <p:grpSpPr>
        <a:xfrm>
          <a:off x="0" y="0"/>
          <a:ext cx="0" cy="0"/>
          <a:chOff x="0" y="0"/>
          <a:chExt cx="0" cy="0"/>
        </a:xfrm>
      </p:grpSpPr>
      <p:sp>
        <p:nvSpPr>
          <p:cNvPr id="10" name="Rektangel 9">
            <a:extLst>
              <a:ext uri="{FF2B5EF4-FFF2-40B4-BE49-F238E27FC236}">
                <a16:creationId xmlns:a16="http://schemas.microsoft.com/office/drawing/2014/main" id="{76E97F0B-D77F-4223-9634-8DA9CC21710F}"/>
              </a:ext>
            </a:extLst>
          </p:cNvPr>
          <p:cNvSpPr/>
          <p:nvPr/>
        </p:nvSpPr>
        <p:spPr>
          <a:xfrm>
            <a:off x="226342" y="2046288"/>
            <a:ext cx="5767200" cy="1936493"/>
          </a:xfrm>
          <a:prstGeom prst="rect">
            <a:avLst/>
          </a:prstGeom>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dirty="0">
              <a:ln>
                <a:noFill/>
              </a:ln>
              <a:solidFill>
                <a:prstClr val="white"/>
              </a:solidFill>
              <a:effectLst/>
              <a:uLnTx/>
              <a:uFillTx/>
              <a:latin typeface="Arial"/>
              <a:ea typeface="+mn-ea"/>
              <a:cs typeface="+mn-cs"/>
            </a:endParaRPr>
          </a:p>
        </p:txBody>
      </p:sp>
      <p:sp>
        <p:nvSpPr>
          <p:cNvPr id="9" name="Platshållare för bild 8">
            <a:extLst>
              <a:ext uri="{FF2B5EF4-FFF2-40B4-BE49-F238E27FC236}">
                <a16:creationId xmlns:a16="http://schemas.microsoft.com/office/drawing/2014/main" id="{4F2F6A57-7EA2-47DD-A2ED-D38487DF8B9A}"/>
              </a:ext>
            </a:extLst>
          </p:cNvPr>
          <p:cNvSpPr>
            <a:spLocks noGrp="1"/>
          </p:cNvSpPr>
          <p:nvPr>
            <p:ph type="pic" sz="quarter" idx="13" hasCustomPrompt="1"/>
          </p:nvPr>
        </p:nvSpPr>
        <p:spPr>
          <a:xfrm>
            <a:off x="6206489" y="2046078"/>
            <a:ext cx="5767200" cy="1928913"/>
          </a:xfrm>
          <a:solidFill>
            <a:schemeClr val="bg1">
              <a:lumMod val="75000"/>
            </a:schemeClr>
          </a:solidFill>
        </p:spPr>
        <p:txBody>
          <a:bodyPr lIns="360000" tIns="252000"/>
          <a:lstStyle>
            <a:lvl1pPr marL="0" marR="0" indent="0" algn="ctr" defTabSz="914400" rtl="0" eaLnBrk="1" fontAlgn="auto" latinLnBrk="0" hangingPunct="1">
              <a:lnSpc>
                <a:spcPct val="90000"/>
              </a:lnSpc>
              <a:spcBef>
                <a:spcPts val="1000"/>
              </a:spcBef>
              <a:spcAft>
                <a:spcPts val="0"/>
              </a:spcAft>
              <a:buClrTx/>
              <a:buSzTx/>
              <a:buFontTx/>
              <a:buNone/>
              <a:tabLst/>
              <a:defRPr sz="1400"/>
            </a:lvl1pPr>
          </a:lstStyle>
          <a:p>
            <a:pPr marL="0" marR="0" lvl="0" indent="0" algn="ctr" defTabSz="914400" rtl="0" eaLnBrk="1" fontAlgn="auto" latinLnBrk="0" hangingPunct="1">
              <a:lnSpc>
                <a:spcPct val="90000"/>
              </a:lnSpc>
              <a:spcBef>
                <a:spcPts val="1000"/>
              </a:spcBef>
              <a:spcAft>
                <a:spcPts val="0"/>
              </a:spcAft>
              <a:buClrTx/>
              <a:buSzTx/>
              <a:buFontTx/>
              <a:buNone/>
              <a:tabLst/>
              <a:defRPr/>
            </a:pPr>
            <a:r>
              <a:rPr lang="sv-SE" dirty="0"/>
              <a:t>Klicka på ikonen för att infoga bild</a:t>
            </a:r>
          </a:p>
          <a:p>
            <a:endParaRPr lang="sv-SE" dirty="0"/>
          </a:p>
        </p:txBody>
      </p:sp>
      <p:sp>
        <p:nvSpPr>
          <p:cNvPr id="2" name="Rubrik 1">
            <a:extLst>
              <a:ext uri="{FF2B5EF4-FFF2-40B4-BE49-F238E27FC236}">
                <a16:creationId xmlns:a16="http://schemas.microsoft.com/office/drawing/2014/main" id="{9F8FF724-E49B-4704-9C98-90B00DD5AF12}"/>
              </a:ext>
            </a:extLst>
          </p:cNvPr>
          <p:cNvSpPr>
            <a:spLocks noGrp="1"/>
          </p:cNvSpPr>
          <p:nvPr>
            <p:ph type="title" hasCustomPrompt="1"/>
          </p:nvPr>
        </p:nvSpPr>
        <p:spPr>
          <a:xfrm>
            <a:off x="479640" y="382479"/>
            <a:ext cx="5623962" cy="1606659"/>
          </a:xfrm>
        </p:spPr>
        <p:txBody>
          <a:bodyPr/>
          <a:lstStyle>
            <a:lvl1pPr>
              <a:defRPr/>
            </a:lvl1pPr>
          </a:lstStyle>
          <a:p>
            <a:r>
              <a:rPr lang="sv-SE" dirty="0"/>
              <a:t>Klicka här för rubrik</a:t>
            </a:r>
          </a:p>
        </p:txBody>
      </p:sp>
      <p:sp>
        <p:nvSpPr>
          <p:cNvPr id="5" name="Platshållare för datum 4">
            <a:extLst>
              <a:ext uri="{FF2B5EF4-FFF2-40B4-BE49-F238E27FC236}">
                <a16:creationId xmlns:a16="http://schemas.microsoft.com/office/drawing/2014/main" id="{3B336E3A-4F5D-4A20-8031-79061612051D}"/>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0510D02-C145-41EE-A146-BAF7528E4040}" type="datetime1">
              <a:rPr kumimoji="0" lang="sv-SE" sz="1200" b="0" i="0" u="none" strike="noStrike" kern="1200" cap="none" spc="0" normalizeH="0" baseline="0" noProof="0" smtClean="0">
                <a:ln>
                  <a:noFill/>
                </a:ln>
                <a:solidFill>
                  <a:prstClr val="black">
                    <a:tint val="75000"/>
                  </a:prstClr>
                </a:solidFill>
                <a:effectLst/>
                <a:uLnTx/>
                <a:uFillTx/>
                <a:latin typeface="Arial"/>
                <a:ea typeface="+mn-ea"/>
                <a:cs typeface="+mn-cs"/>
              </a:rPr>
              <a:t>2022-11-09</a:t>
            </a:fld>
            <a:endParaRPr kumimoji="0" lang="sv-SE" sz="1200" b="0" i="0" u="none" strike="noStrike" kern="1200" cap="none" spc="0" normalizeH="0" baseline="0" noProof="0" dirty="0">
              <a:ln>
                <a:noFill/>
              </a:ln>
              <a:solidFill>
                <a:prstClr val="black">
                  <a:tint val="75000"/>
                </a:prstClr>
              </a:solidFill>
              <a:effectLst/>
              <a:uLnTx/>
              <a:uFillTx/>
              <a:latin typeface="Arial"/>
              <a:ea typeface="+mn-ea"/>
              <a:cs typeface="+mn-cs"/>
            </a:endParaRPr>
          </a:p>
        </p:txBody>
      </p:sp>
      <p:sp>
        <p:nvSpPr>
          <p:cNvPr id="6" name="Platshållare för sidfot 5">
            <a:extLst>
              <a:ext uri="{FF2B5EF4-FFF2-40B4-BE49-F238E27FC236}">
                <a16:creationId xmlns:a16="http://schemas.microsoft.com/office/drawing/2014/main" id="{550FFDF2-D867-4E53-8AAC-444DD30952FB}"/>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200" b="0" i="0" u="none" strike="noStrike" kern="1200" cap="none" spc="0" normalizeH="0" baseline="0" noProof="0" dirty="0">
              <a:ln>
                <a:noFill/>
              </a:ln>
              <a:solidFill>
                <a:prstClr val="black">
                  <a:tint val="75000"/>
                </a:prstClr>
              </a:solidFill>
              <a:effectLst/>
              <a:uLnTx/>
              <a:uFillTx/>
              <a:latin typeface="Arial"/>
              <a:ea typeface="+mn-ea"/>
              <a:cs typeface="+mn-cs"/>
            </a:endParaRPr>
          </a:p>
        </p:txBody>
      </p:sp>
      <p:sp>
        <p:nvSpPr>
          <p:cNvPr id="7" name="Platshållare för bildnummer 6">
            <a:extLst>
              <a:ext uri="{FF2B5EF4-FFF2-40B4-BE49-F238E27FC236}">
                <a16:creationId xmlns:a16="http://schemas.microsoft.com/office/drawing/2014/main" id="{96C34A88-0CA2-42B6-84DB-A048521252C5}"/>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465F0E0-B5C3-4CD1-92D9-1861807167C1}" type="slidenum">
              <a:rPr kumimoji="0" lang="sv-SE" sz="1200" b="0" i="0" u="none" strike="noStrike" kern="1200" cap="none" spc="0" normalizeH="0" baseline="0" noProof="0" smtClean="0">
                <a:ln>
                  <a:noFill/>
                </a:ln>
                <a:solidFill>
                  <a:prstClr val="black">
                    <a:tint val="75000"/>
                  </a:prstClr>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sv-SE" sz="1200" b="0" i="0" u="none" strike="noStrike" kern="1200" cap="none" spc="0" normalizeH="0" baseline="0" noProof="0" dirty="0">
              <a:ln>
                <a:noFill/>
              </a:ln>
              <a:solidFill>
                <a:prstClr val="black">
                  <a:tint val="75000"/>
                </a:prstClr>
              </a:solidFill>
              <a:effectLst/>
              <a:uLnTx/>
              <a:uFillTx/>
              <a:latin typeface="Arial"/>
              <a:ea typeface="+mn-ea"/>
              <a:cs typeface="+mn-cs"/>
            </a:endParaRPr>
          </a:p>
        </p:txBody>
      </p:sp>
      <p:sp>
        <p:nvSpPr>
          <p:cNvPr id="8" name="Platshållare för bild 8">
            <a:extLst>
              <a:ext uri="{FF2B5EF4-FFF2-40B4-BE49-F238E27FC236}">
                <a16:creationId xmlns:a16="http://schemas.microsoft.com/office/drawing/2014/main" id="{12619720-8989-44FC-8D94-278B920DBDB7}"/>
              </a:ext>
            </a:extLst>
          </p:cNvPr>
          <p:cNvSpPr>
            <a:spLocks noGrp="1"/>
          </p:cNvSpPr>
          <p:nvPr>
            <p:ph type="pic" sz="quarter" idx="14" hasCustomPrompt="1"/>
          </p:nvPr>
        </p:nvSpPr>
        <p:spPr>
          <a:xfrm>
            <a:off x="226344" y="4201201"/>
            <a:ext cx="5767200" cy="1936493"/>
          </a:xfrm>
          <a:solidFill>
            <a:schemeClr val="bg1">
              <a:lumMod val="75000"/>
            </a:schemeClr>
          </a:solidFill>
        </p:spPr>
        <p:txBody>
          <a:bodyPr lIns="360000" tIns="252000"/>
          <a:lstStyle>
            <a:lvl1pPr marL="0" marR="0" indent="0" algn="ctr" defTabSz="914400" rtl="0" eaLnBrk="1" fontAlgn="auto" latinLnBrk="0" hangingPunct="1">
              <a:lnSpc>
                <a:spcPct val="90000"/>
              </a:lnSpc>
              <a:spcBef>
                <a:spcPts val="1000"/>
              </a:spcBef>
              <a:spcAft>
                <a:spcPts val="0"/>
              </a:spcAft>
              <a:buClrTx/>
              <a:buSzTx/>
              <a:buFontTx/>
              <a:buNone/>
              <a:tabLst/>
              <a:defRPr sz="1400"/>
            </a:lvl1pPr>
          </a:lstStyle>
          <a:p>
            <a:pPr marL="0" marR="0" lvl="0" indent="0" algn="ctr" defTabSz="914400" rtl="0" eaLnBrk="1" fontAlgn="auto" latinLnBrk="0" hangingPunct="1">
              <a:lnSpc>
                <a:spcPct val="90000"/>
              </a:lnSpc>
              <a:spcBef>
                <a:spcPts val="1000"/>
              </a:spcBef>
              <a:spcAft>
                <a:spcPts val="0"/>
              </a:spcAft>
              <a:buClrTx/>
              <a:buSzTx/>
              <a:buFontTx/>
              <a:buNone/>
              <a:tabLst/>
              <a:defRPr/>
            </a:pPr>
            <a:r>
              <a:rPr lang="sv-SE" dirty="0"/>
              <a:t>Klicka på ikonen för att infoga bild</a:t>
            </a:r>
          </a:p>
          <a:p>
            <a:endParaRPr lang="sv-SE" dirty="0"/>
          </a:p>
        </p:txBody>
      </p:sp>
      <p:sp>
        <p:nvSpPr>
          <p:cNvPr id="11" name="Platshållare för bild 8">
            <a:extLst>
              <a:ext uri="{FF2B5EF4-FFF2-40B4-BE49-F238E27FC236}">
                <a16:creationId xmlns:a16="http://schemas.microsoft.com/office/drawing/2014/main" id="{ADAAEF65-35CB-4A38-B68B-3161FFC88383}"/>
              </a:ext>
            </a:extLst>
          </p:cNvPr>
          <p:cNvSpPr>
            <a:spLocks noGrp="1"/>
          </p:cNvSpPr>
          <p:nvPr>
            <p:ph type="pic" sz="quarter" idx="16" hasCustomPrompt="1"/>
          </p:nvPr>
        </p:nvSpPr>
        <p:spPr>
          <a:xfrm>
            <a:off x="6205575" y="4201199"/>
            <a:ext cx="5768115" cy="1936800"/>
          </a:xfrm>
          <a:solidFill>
            <a:schemeClr val="bg1">
              <a:lumMod val="75000"/>
            </a:schemeClr>
          </a:solidFill>
        </p:spPr>
        <p:txBody>
          <a:bodyPr lIns="360000" tIns="252000"/>
          <a:lstStyle>
            <a:lvl1pPr marL="0" marR="0" indent="0" algn="ctr" defTabSz="914400" rtl="0" eaLnBrk="1" fontAlgn="auto" latinLnBrk="0" hangingPunct="1">
              <a:lnSpc>
                <a:spcPct val="90000"/>
              </a:lnSpc>
              <a:spcBef>
                <a:spcPts val="1000"/>
              </a:spcBef>
              <a:spcAft>
                <a:spcPts val="0"/>
              </a:spcAft>
              <a:buClrTx/>
              <a:buSzTx/>
              <a:buFontTx/>
              <a:buNone/>
              <a:tabLst/>
              <a:defRPr sz="1400"/>
            </a:lvl1pPr>
          </a:lstStyle>
          <a:p>
            <a:pPr marL="0" marR="0" lvl="0" indent="0" algn="ctr" defTabSz="914400" rtl="0" eaLnBrk="1" fontAlgn="auto" latinLnBrk="0" hangingPunct="1">
              <a:lnSpc>
                <a:spcPct val="90000"/>
              </a:lnSpc>
              <a:spcBef>
                <a:spcPts val="1000"/>
              </a:spcBef>
              <a:spcAft>
                <a:spcPts val="0"/>
              </a:spcAft>
              <a:buClrTx/>
              <a:buSzTx/>
              <a:buFontTx/>
              <a:buNone/>
              <a:tabLst/>
              <a:defRPr/>
            </a:pPr>
            <a:r>
              <a:rPr lang="sv-SE" dirty="0"/>
              <a:t>Klicka på ikonen för att infoga bild</a:t>
            </a:r>
          </a:p>
          <a:p>
            <a:endParaRPr lang="sv-SE" dirty="0"/>
          </a:p>
        </p:txBody>
      </p:sp>
      <p:sp>
        <p:nvSpPr>
          <p:cNvPr id="4" name="Platshållare för innehåll 3">
            <a:extLst>
              <a:ext uri="{FF2B5EF4-FFF2-40B4-BE49-F238E27FC236}">
                <a16:creationId xmlns:a16="http://schemas.microsoft.com/office/drawing/2014/main" id="{EC783270-78FB-44DE-B3CF-214AF6E7CB47}"/>
              </a:ext>
            </a:extLst>
          </p:cNvPr>
          <p:cNvSpPr>
            <a:spLocks noGrp="1"/>
          </p:cNvSpPr>
          <p:nvPr>
            <p:ph sz="quarter" idx="17"/>
          </p:nvPr>
        </p:nvSpPr>
        <p:spPr>
          <a:xfrm>
            <a:off x="226343" y="2046288"/>
            <a:ext cx="5767200" cy="1936493"/>
          </a:xfrm>
          <a:noFill/>
        </p:spPr>
        <p:txBody>
          <a:bodyPr lIns="216000" tIns="180000"/>
          <a:lstStyle>
            <a:lvl1pPr marL="0" indent="0">
              <a:buFontTx/>
              <a:buNone/>
              <a:defRPr sz="2000">
                <a:solidFill>
                  <a:schemeClr val="bg1"/>
                </a:solidFill>
              </a:defRPr>
            </a:lvl1pPr>
            <a:lvl2pPr marL="457200" indent="0">
              <a:buFontTx/>
              <a:buNone/>
              <a:defRPr>
                <a:solidFill>
                  <a:schemeClr val="bg1"/>
                </a:solidFill>
              </a:defRPr>
            </a:lvl2pPr>
            <a:lvl3pPr marL="914400" indent="0">
              <a:buFontTx/>
              <a:buNone/>
              <a:defRPr>
                <a:solidFill>
                  <a:schemeClr val="bg1"/>
                </a:solidFill>
              </a:defRPr>
            </a:lvl3pPr>
            <a:lvl4pPr marL="1371600" indent="0">
              <a:buFontTx/>
              <a:buNone/>
              <a:defRPr>
                <a:solidFill>
                  <a:schemeClr val="bg1"/>
                </a:solidFill>
              </a:defRPr>
            </a:lvl4pPr>
            <a:lvl5pPr marL="1828800" indent="0">
              <a:buFontTx/>
              <a:buNone/>
              <a:defRPr>
                <a:solidFill>
                  <a:schemeClr val="bg1"/>
                </a:solidFill>
              </a:defRPr>
            </a:lvl5pPr>
          </a:lstStyle>
          <a:p>
            <a:pPr lvl="0"/>
            <a:r>
              <a:rPr lang="sv-SE"/>
              <a:t>Redigera format för bakgrundstext</a:t>
            </a:r>
          </a:p>
        </p:txBody>
      </p:sp>
    </p:spTree>
    <p:extLst>
      <p:ext uri="{BB962C8B-B14F-4D97-AF65-F5344CB8AC3E}">
        <p14:creationId xmlns:p14="http://schemas.microsoft.com/office/powerpoint/2010/main" val="3787256842"/>
      </p:ext>
    </p:extLst>
  </p:cSld>
  <p:clrMapOvr>
    <a:masterClrMapping/>
  </p:clrMapOvr>
</p:sldLayout>
</file>

<file path=ppt/slideLayouts/slideLayout159.xml><?xml version="1.0" encoding="utf-8"?>
<p:sldLayout xmlns:a="http://schemas.openxmlformats.org/drawingml/2006/main" xmlns:r="http://schemas.openxmlformats.org/officeDocument/2006/relationships" xmlns:p="http://schemas.openxmlformats.org/presentationml/2006/main" preserve="1">
  <p:cSld name="Rubrik 5 Bilder">
    <p:spTree>
      <p:nvGrpSpPr>
        <p:cNvPr id="1" name=""/>
        <p:cNvGrpSpPr/>
        <p:nvPr/>
      </p:nvGrpSpPr>
      <p:grpSpPr>
        <a:xfrm>
          <a:off x="0" y="0"/>
          <a:ext cx="0" cy="0"/>
          <a:chOff x="0" y="0"/>
          <a:chExt cx="0" cy="0"/>
        </a:xfrm>
      </p:grpSpPr>
      <p:sp>
        <p:nvSpPr>
          <p:cNvPr id="9" name="Platshållare för bild 8">
            <a:extLst>
              <a:ext uri="{FF2B5EF4-FFF2-40B4-BE49-F238E27FC236}">
                <a16:creationId xmlns:a16="http://schemas.microsoft.com/office/drawing/2014/main" id="{4F2F6A57-7EA2-47DD-A2ED-D38487DF8B9A}"/>
              </a:ext>
            </a:extLst>
          </p:cNvPr>
          <p:cNvSpPr>
            <a:spLocks noGrp="1"/>
          </p:cNvSpPr>
          <p:nvPr>
            <p:ph type="pic" sz="quarter" idx="13" hasCustomPrompt="1"/>
          </p:nvPr>
        </p:nvSpPr>
        <p:spPr>
          <a:xfrm>
            <a:off x="4203658" y="2047462"/>
            <a:ext cx="3776400" cy="1936800"/>
          </a:xfrm>
          <a:solidFill>
            <a:schemeClr val="bg1">
              <a:lumMod val="75000"/>
            </a:schemeClr>
          </a:solidFill>
        </p:spPr>
        <p:txBody>
          <a:bodyPr lIns="360000" tIns="252000"/>
          <a:lstStyle>
            <a:lvl1pPr marL="0" marR="0" indent="0" algn="ctr" defTabSz="914400" rtl="0" eaLnBrk="1" fontAlgn="auto" latinLnBrk="0" hangingPunct="1">
              <a:lnSpc>
                <a:spcPct val="90000"/>
              </a:lnSpc>
              <a:spcBef>
                <a:spcPts val="1000"/>
              </a:spcBef>
              <a:spcAft>
                <a:spcPts val="0"/>
              </a:spcAft>
              <a:buClrTx/>
              <a:buSzTx/>
              <a:buFontTx/>
              <a:buNone/>
              <a:tabLst/>
              <a:defRPr sz="1400"/>
            </a:lvl1pPr>
          </a:lstStyle>
          <a:p>
            <a:pPr marL="0" marR="0" lvl="0" indent="0" algn="ctr" defTabSz="914400" rtl="0" eaLnBrk="1" fontAlgn="auto" latinLnBrk="0" hangingPunct="1">
              <a:lnSpc>
                <a:spcPct val="90000"/>
              </a:lnSpc>
              <a:spcBef>
                <a:spcPts val="1000"/>
              </a:spcBef>
              <a:spcAft>
                <a:spcPts val="0"/>
              </a:spcAft>
              <a:buClrTx/>
              <a:buSzTx/>
              <a:buFontTx/>
              <a:buNone/>
              <a:tabLst/>
              <a:defRPr/>
            </a:pPr>
            <a:r>
              <a:rPr lang="sv-SE" dirty="0"/>
              <a:t>Klicka på ikonen för att infoga bild</a:t>
            </a:r>
          </a:p>
          <a:p>
            <a:endParaRPr lang="sv-SE" dirty="0"/>
          </a:p>
        </p:txBody>
      </p:sp>
      <p:sp>
        <p:nvSpPr>
          <p:cNvPr id="2" name="Rubrik 1">
            <a:extLst>
              <a:ext uri="{FF2B5EF4-FFF2-40B4-BE49-F238E27FC236}">
                <a16:creationId xmlns:a16="http://schemas.microsoft.com/office/drawing/2014/main" id="{9F8FF724-E49B-4704-9C98-90B00DD5AF12}"/>
              </a:ext>
            </a:extLst>
          </p:cNvPr>
          <p:cNvSpPr>
            <a:spLocks noGrp="1"/>
          </p:cNvSpPr>
          <p:nvPr>
            <p:ph type="title" hasCustomPrompt="1"/>
          </p:nvPr>
        </p:nvSpPr>
        <p:spPr>
          <a:xfrm>
            <a:off x="479640" y="382479"/>
            <a:ext cx="5623962" cy="1606659"/>
          </a:xfrm>
        </p:spPr>
        <p:txBody>
          <a:bodyPr/>
          <a:lstStyle>
            <a:lvl1pPr>
              <a:defRPr/>
            </a:lvl1pPr>
          </a:lstStyle>
          <a:p>
            <a:r>
              <a:rPr lang="sv-SE" dirty="0"/>
              <a:t>Klicka här för rubrik</a:t>
            </a:r>
          </a:p>
        </p:txBody>
      </p:sp>
      <p:sp>
        <p:nvSpPr>
          <p:cNvPr id="5" name="Platshållare för datum 4">
            <a:extLst>
              <a:ext uri="{FF2B5EF4-FFF2-40B4-BE49-F238E27FC236}">
                <a16:creationId xmlns:a16="http://schemas.microsoft.com/office/drawing/2014/main" id="{3B336E3A-4F5D-4A20-8031-79061612051D}"/>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522D1751-7059-4867-8191-BC14D5CD2017}" type="datetime1">
              <a:rPr kumimoji="0" lang="sv-SE" sz="1200" b="0" i="0" u="none" strike="noStrike" kern="1200" cap="none" spc="0" normalizeH="0" baseline="0" noProof="0" smtClean="0">
                <a:ln>
                  <a:noFill/>
                </a:ln>
                <a:solidFill>
                  <a:prstClr val="black">
                    <a:tint val="75000"/>
                  </a:prstClr>
                </a:solidFill>
                <a:effectLst/>
                <a:uLnTx/>
                <a:uFillTx/>
                <a:latin typeface="Arial"/>
                <a:ea typeface="+mn-ea"/>
                <a:cs typeface="+mn-cs"/>
              </a:rPr>
              <a:t>2022-11-09</a:t>
            </a:fld>
            <a:endParaRPr kumimoji="0" lang="sv-SE" sz="1200" b="0" i="0" u="none" strike="noStrike" kern="1200" cap="none" spc="0" normalizeH="0" baseline="0" noProof="0" dirty="0">
              <a:ln>
                <a:noFill/>
              </a:ln>
              <a:solidFill>
                <a:prstClr val="black">
                  <a:tint val="75000"/>
                </a:prstClr>
              </a:solidFill>
              <a:effectLst/>
              <a:uLnTx/>
              <a:uFillTx/>
              <a:latin typeface="Arial"/>
              <a:ea typeface="+mn-ea"/>
              <a:cs typeface="+mn-cs"/>
            </a:endParaRPr>
          </a:p>
        </p:txBody>
      </p:sp>
      <p:sp>
        <p:nvSpPr>
          <p:cNvPr id="6" name="Platshållare för sidfot 5">
            <a:extLst>
              <a:ext uri="{FF2B5EF4-FFF2-40B4-BE49-F238E27FC236}">
                <a16:creationId xmlns:a16="http://schemas.microsoft.com/office/drawing/2014/main" id="{550FFDF2-D867-4E53-8AAC-444DD30952FB}"/>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200" b="0" i="0" u="none" strike="noStrike" kern="1200" cap="none" spc="0" normalizeH="0" baseline="0" noProof="0" dirty="0">
              <a:ln>
                <a:noFill/>
              </a:ln>
              <a:solidFill>
                <a:prstClr val="black">
                  <a:tint val="75000"/>
                </a:prstClr>
              </a:solidFill>
              <a:effectLst/>
              <a:uLnTx/>
              <a:uFillTx/>
              <a:latin typeface="Arial"/>
              <a:ea typeface="+mn-ea"/>
              <a:cs typeface="+mn-cs"/>
            </a:endParaRPr>
          </a:p>
        </p:txBody>
      </p:sp>
      <p:sp>
        <p:nvSpPr>
          <p:cNvPr id="7" name="Platshållare för bildnummer 6">
            <a:extLst>
              <a:ext uri="{FF2B5EF4-FFF2-40B4-BE49-F238E27FC236}">
                <a16:creationId xmlns:a16="http://schemas.microsoft.com/office/drawing/2014/main" id="{96C34A88-0CA2-42B6-84DB-A048521252C5}"/>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465F0E0-B5C3-4CD1-92D9-1861807167C1}" type="slidenum">
              <a:rPr kumimoji="0" lang="sv-SE" sz="1200" b="0" i="0" u="none" strike="noStrike" kern="1200" cap="none" spc="0" normalizeH="0" baseline="0" noProof="0" smtClean="0">
                <a:ln>
                  <a:noFill/>
                </a:ln>
                <a:solidFill>
                  <a:prstClr val="black">
                    <a:tint val="75000"/>
                  </a:prstClr>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sv-SE" sz="1200" b="0" i="0" u="none" strike="noStrike" kern="1200" cap="none" spc="0" normalizeH="0" baseline="0" noProof="0" dirty="0">
              <a:ln>
                <a:noFill/>
              </a:ln>
              <a:solidFill>
                <a:prstClr val="black">
                  <a:tint val="75000"/>
                </a:prstClr>
              </a:solidFill>
              <a:effectLst/>
              <a:uLnTx/>
              <a:uFillTx/>
              <a:latin typeface="Arial"/>
              <a:ea typeface="+mn-ea"/>
              <a:cs typeface="+mn-cs"/>
            </a:endParaRPr>
          </a:p>
        </p:txBody>
      </p:sp>
      <p:sp>
        <p:nvSpPr>
          <p:cNvPr id="8" name="Platshållare för bild 8">
            <a:extLst>
              <a:ext uri="{FF2B5EF4-FFF2-40B4-BE49-F238E27FC236}">
                <a16:creationId xmlns:a16="http://schemas.microsoft.com/office/drawing/2014/main" id="{12619720-8989-44FC-8D94-278B920DBDB7}"/>
              </a:ext>
            </a:extLst>
          </p:cNvPr>
          <p:cNvSpPr>
            <a:spLocks noGrp="1"/>
          </p:cNvSpPr>
          <p:nvPr>
            <p:ph type="pic" sz="quarter" idx="14" hasCustomPrompt="1"/>
          </p:nvPr>
        </p:nvSpPr>
        <p:spPr>
          <a:xfrm>
            <a:off x="216000" y="4201199"/>
            <a:ext cx="3776400" cy="1936800"/>
          </a:xfrm>
          <a:solidFill>
            <a:schemeClr val="bg1">
              <a:lumMod val="75000"/>
            </a:schemeClr>
          </a:solidFill>
        </p:spPr>
        <p:txBody>
          <a:bodyPr lIns="360000" tIns="252000"/>
          <a:lstStyle>
            <a:lvl1pPr marL="0" marR="0" indent="0" algn="ctr" defTabSz="914400" rtl="0" eaLnBrk="1" fontAlgn="auto" latinLnBrk="0" hangingPunct="1">
              <a:lnSpc>
                <a:spcPct val="90000"/>
              </a:lnSpc>
              <a:spcBef>
                <a:spcPts val="1000"/>
              </a:spcBef>
              <a:spcAft>
                <a:spcPts val="0"/>
              </a:spcAft>
              <a:buClrTx/>
              <a:buSzTx/>
              <a:buFontTx/>
              <a:buNone/>
              <a:tabLst/>
              <a:defRPr sz="1400"/>
            </a:lvl1pPr>
          </a:lstStyle>
          <a:p>
            <a:pPr marL="0" marR="0" lvl="0" indent="0" algn="ctr" defTabSz="914400" rtl="0" eaLnBrk="1" fontAlgn="auto" latinLnBrk="0" hangingPunct="1">
              <a:lnSpc>
                <a:spcPct val="90000"/>
              </a:lnSpc>
              <a:spcBef>
                <a:spcPts val="1000"/>
              </a:spcBef>
              <a:spcAft>
                <a:spcPts val="0"/>
              </a:spcAft>
              <a:buClrTx/>
              <a:buSzTx/>
              <a:buFontTx/>
              <a:buNone/>
              <a:tabLst/>
              <a:defRPr/>
            </a:pPr>
            <a:r>
              <a:rPr lang="sv-SE" dirty="0"/>
              <a:t>Klicka på ikonen för att infoga bild</a:t>
            </a:r>
          </a:p>
          <a:p>
            <a:endParaRPr lang="sv-SE" dirty="0"/>
          </a:p>
        </p:txBody>
      </p:sp>
      <p:sp>
        <p:nvSpPr>
          <p:cNvPr id="10" name="Platshållare för bild 8">
            <a:extLst>
              <a:ext uri="{FF2B5EF4-FFF2-40B4-BE49-F238E27FC236}">
                <a16:creationId xmlns:a16="http://schemas.microsoft.com/office/drawing/2014/main" id="{05DA0D78-FDE1-43D1-857B-4C0F0D0D1BFD}"/>
              </a:ext>
            </a:extLst>
          </p:cNvPr>
          <p:cNvSpPr>
            <a:spLocks noGrp="1"/>
          </p:cNvSpPr>
          <p:nvPr>
            <p:ph type="pic" sz="quarter" idx="15" hasCustomPrompt="1"/>
          </p:nvPr>
        </p:nvSpPr>
        <p:spPr>
          <a:xfrm>
            <a:off x="216000" y="2047462"/>
            <a:ext cx="3776400" cy="1936800"/>
          </a:xfrm>
          <a:solidFill>
            <a:schemeClr val="bg1">
              <a:lumMod val="75000"/>
            </a:schemeClr>
          </a:solidFill>
        </p:spPr>
        <p:txBody>
          <a:bodyPr lIns="360000" tIns="252000"/>
          <a:lstStyle>
            <a:lvl1pPr marL="0" marR="0" indent="0" algn="ctr" defTabSz="914400" rtl="0" eaLnBrk="1" fontAlgn="auto" latinLnBrk="0" hangingPunct="1">
              <a:lnSpc>
                <a:spcPct val="90000"/>
              </a:lnSpc>
              <a:spcBef>
                <a:spcPts val="1000"/>
              </a:spcBef>
              <a:spcAft>
                <a:spcPts val="0"/>
              </a:spcAft>
              <a:buClrTx/>
              <a:buSzTx/>
              <a:buFontTx/>
              <a:buNone/>
              <a:tabLst/>
              <a:defRPr sz="1400"/>
            </a:lvl1pPr>
          </a:lstStyle>
          <a:p>
            <a:pPr marL="0" marR="0" lvl="0" indent="0" algn="ctr" defTabSz="914400" rtl="0" eaLnBrk="1" fontAlgn="auto" latinLnBrk="0" hangingPunct="1">
              <a:lnSpc>
                <a:spcPct val="90000"/>
              </a:lnSpc>
              <a:spcBef>
                <a:spcPts val="1000"/>
              </a:spcBef>
              <a:spcAft>
                <a:spcPts val="0"/>
              </a:spcAft>
              <a:buClrTx/>
              <a:buSzTx/>
              <a:buFontTx/>
              <a:buNone/>
              <a:tabLst/>
              <a:defRPr/>
            </a:pPr>
            <a:r>
              <a:rPr lang="sv-SE" dirty="0"/>
              <a:t>Klicka på ikonen för att infoga bild</a:t>
            </a:r>
          </a:p>
          <a:p>
            <a:endParaRPr lang="sv-SE" dirty="0"/>
          </a:p>
        </p:txBody>
      </p:sp>
      <p:sp>
        <p:nvSpPr>
          <p:cNvPr id="11" name="Platshållare för bild 8">
            <a:extLst>
              <a:ext uri="{FF2B5EF4-FFF2-40B4-BE49-F238E27FC236}">
                <a16:creationId xmlns:a16="http://schemas.microsoft.com/office/drawing/2014/main" id="{ADAAEF65-35CB-4A38-B68B-3161FFC88383}"/>
              </a:ext>
            </a:extLst>
          </p:cNvPr>
          <p:cNvSpPr>
            <a:spLocks noGrp="1"/>
          </p:cNvSpPr>
          <p:nvPr>
            <p:ph type="pic" sz="quarter" idx="16" hasCustomPrompt="1"/>
          </p:nvPr>
        </p:nvSpPr>
        <p:spPr>
          <a:xfrm>
            <a:off x="4203658" y="4201200"/>
            <a:ext cx="3776400" cy="1936800"/>
          </a:xfrm>
          <a:solidFill>
            <a:schemeClr val="bg1">
              <a:lumMod val="75000"/>
            </a:schemeClr>
          </a:solidFill>
        </p:spPr>
        <p:txBody>
          <a:bodyPr lIns="360000" tIns="252000"/>
          <a:lstStyle>
            <a:lvl1pPr marL="0" marR="0" indent="0" algn="ctr" defTabSz="914400" rtl="0" eaLnBrk="1" fontAlgn="auto" latinLnBrk="0" hangingPunct="1">
              <a:lnSpc>
                <a:spcPct val="90000"/>
              </a:lnSpc>
              <a:spcBef>
                <a:spcPts val="1000"/>
              </a:spcBef>
              <a:spcAft>
                <a:spcPts val="0"/>
              </a:spcAft>
              <a:buClrTx/>
              <a:buSzTx/>
              <a:buFontTx/>
              <a:buNone/>
              <a:tabLst/>
              <a:defRPr sz="1400"/>
            </a:lvl1pPr>
          </a:lstStyle>
          <a:p>
            <a:pPr marL="0" marR="0" lvl="0" indent="0" algn="ctr" defTabSz="914400" rtl="0" eaLnBrk="1" fontAlgn="auto" latinLnBrk="0" hangingPunct="1">
              <a:lnSpc>
                <a:spcPct val="90000"/>
              </a:lnSpc>
              <a:spcBef>
                <a:spcPts val="1000"/>
              </a:spcBef>
              <a:spcAft>
                <a:spcPts val="0"/>
              </a:spcAft>
              <a:buClrTx/>
              <a:buSzTx/>
              <a:buFontTx/>
              <a:buNone/>
              <a:tabLst/>
              <a:defRPr/>
            </a:pPr>
            <a:r>
              <a:rPr lang="sv-SE" dirty="0"/>
              <a:t>Klicka på ikonen för att infoga bild</a:t>
            </a:r>
          </a:p>
          <a:p>
            <a:endParaRPr lang="sv-SE" dirty="0"/>
          </a:p>
        </p:txBody>
      </p:sp>
      <p:sp>
        <p:nvSpPr>
          <p:cNvPr id="12" name="Platshållare för bild 8">
            <a:extLst>
              <a:ext uri="{FF2B5EF4-FFF2-40B4-BE49-F238E27FC236}">
                <a16:creationId xmlns:a16="http://schemas.microsoft.com/office/drawing/2014/main" id="{1AC07A39-93C8-43CF-BC73-BD58CDA1D02C}"/>
              </a:ext>
            </a:extLst>
          </p:cNvPr>
          <p:cNvSpPr>
            <a:spLocks noGrp="1"/>
          </p:cNvSpPr>
          <p:nvPr>
            <p:ph type="pic" sz="quarter" idx="17" hasCustomPrompt="1"/>
          </p:nvPr>
        </p:nvSpPr>
        <p:spPr>
          <a:xfrm>
            <a:off x="8201323" y="2046078"/>
            <a:ext cx="3776401" cy="4090121"/>
          </a:xfrm>
          <a:solidFill>
            <a:schemeClr val="bg1">
              <a:lumMod val="75000"/>
            </a:schemeClr>
          </a:solidFill>
        </p:spPr>
        <p:txBody>
          <a:bodyPr lIns="360000" tIns="252000"/>
          <a:lstStyle>
            <a:lvl1pPr marL="0" marR="0" indent="0" algn="ctr" defTabSz="914400" rtl="0" eaLnBrk="1" fontAlgn="auto" latinLnBrk="0" hangingPunct="1">
              <a:lnSpc>
                <a:spcPct val="90000"/>
              </a:lnSpc>
              <a:spcBef>
                <a:spcPts val="1000"/>
              </a:spcBef>
              <a:spcAft>
                <a:spcPts val="0"/>
              </a:spcAft>
              <a:buClrTx/>
              <a:buSzTx/>
              <a:buFontTx/>
              <a:buNone/>
              <a:tabLst/>
              <a:defRPr sz="1400"/>
            </a:lvl1pPr>
          </a:lstStyle>
          <a:p>
            <a:pPr marL="0" marR="0" lvl="0" indent="0" algn="ctr" defTabSz="914400" rtl="0" eaLnBrk="1" fontAlgn="auto" latinLnBrk="0" hangingPunct="1">
              <a:lnSpc>
                <a:spcPct val="90000"/>
              </a:lnSpc>
              <a:spcBef>
                <a:spcPts val="1000"/>
              </a:spcBef>
              <a:spcAft>
                <a:spcPts val="0"/>
              </a:spcAft>
              <a:buClrTx/>
              <a:buSzTx/>
              <a:buFontTx/>
              <a:buNone/>
              <a:tabLst/>
              <a:defRPr/>
            </a:pPr>
            <a:r>
              <a:rPr lang="sv-SE" dirty="0"/>
              <a:t>Klicka på ikonen för att infoga bild</a:t>
            </a:r>
          </a:p>
          <a:p>
            <a:endParaRPr lang="sv-SE" dirty="0"/>
          </a:p>
        </p:txBody>
      </p:sp>
    </p:spTree>
    <p:extLst>
      <p:ext uri="{BB962C8B-B14F-4D97-AF65-F5344CB8AC3E}">
        <p14:creationId xmlns:p14="http://schemas.microsoft.com/office/powerpoint/2010/main" val="286391427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Rubrik 2 bilder">
    <p:spTree>
      <p:nvGrpSpPr>
        <p:cNvPr id="1" name=""/>
        <p:cNvGrpSpPr/>
        <p:nvPr/>
      </p:nvGrpSpPr>
      <p:grpSpPr>
        <a:xfrm>
          <a:off x="0" y="0"/>
          <a:ext cx="0" cy="0"/>
          <a:chOff x="0" y="0"/>
          <a:chExt cx="0" cy="0"/>
        </a:xfrm>
      </p:grpSpPr>
      <p:sp>
        <p:nvSpPr>
          <p:cNvPr id="9" name="Platshållare för bild 8">
            <a:extLst>
              <a:ext uri="{FF2B5EF4-FFF2-40B4-BE49-F238E27FC236}">
                <a16:creationId xmlns:a16="http://schemas.microsoft.com/office/drawing/2014/main" id="{4F2F6A57-7EA2-47DD-A2ED-D38487DF8B9A}"/>
              </a:ext>
            </a:extLst>
          </p:cNvPr>
          <p:cNvSpPr>
            <a:spLocks noGrp="1"/>
          </p:cNvSpPr>
          <p:nvPr>
            <p:ph type="pic" sz="quarter" idx="13" hasCustomPrompt="1"/>
          </p:nvPr>
        </p:nvSpPr>
        <p:spPr>
          <a:xfrm>
            <a:off x="6210776" y="2046079"/>
            <a:ext cx="5767200" cy="4090121"/>
          </a:xfrm>
          <a:solidFill>
            <a:schemeClr val="bg1">
              <a:lumMod val="75000"/>
            </a:schemeClr>
          </a:solidFill>
        </p:spPr>
        <p:txBody>
          <a:bodyPr lIns="360000" tIns="252000"/>
          <a:lstStyle>
            <a:lvl1pPr marL="0" marR="0" indent="0" algn="ctr" defTabSz="914400" rtl="0" eaLnBrk="1" fontAlgn="auto" latinLnBrk="0" hangingPunct="1">
              <a:lnSpc>
                <a:spcPct val="90000"/>
              </a:lnSpc>
              <a:spcBef>
                <a:spcPts val="1000"/>
              </a:spcBef>
              <a:spcAft>
                <a:spcPts val="0"/>
              </a:spcAft>
              <a:buClrTx/>
              <a:buSzTx/>
              <a:buFontTx/>
              <a:buNone/>
              <a:tabLst/>
              <a:defRPr sz="1400"/>
            </a:lvl1pPr>
          </a:lstStyle>
          <a:p>
            <a:pPr marL="0" marR="0" lvl="0" indent="0" algn="ctr" defTabSz="914400" rtl="0" eaLnBrk="1" fontAlgn="auto" latinLnBrk="0" hangingPunct="1">
              <a:lnSpc>
                <a:spcPct val="90000"/>
              </a:lnSpc>
              <a:spcBef>
                <a:spcPts val="1000"/>
              </a:spcBef>
              <a:spcAft>
                <a:spcPts val="0"/>
              </a:spcAft>
              <a:buClrTx/>
              <a:buSzTx/>
              <a:buFontTx/>
              <a:buNone/>
              <a:tabLst/>
              <a:defRPr/>
            </a:pPr>
            <a:r>
              <a:rPr lang="sv-SE" dirty="0"/>
              <a:t>Klicka på ikonen för att infoga bild</a:t>
            </a:r>
          </a:p>
          <a:p>
            <a:endParaRPr lang="sv-SE" dirty="0"/>
          </a:p>
        </p:txBody>
      </p:sp>
      <p:sp>
        <p:nvSpPr>
          <p:cNvPr id="2" name="Rubrik 1">
            <a:extLst>
              <a:ext uri="{FF2B5EF4-FFF2-40B4-BE49-F238E27FC236}">
                <a16:creationId xmlns:a16="http://schemas.microsoft.com/office/drawing/2014/main" id="{9F8FF724-E49B-4704-9C98-90B00DD5AF12}"/>
              </a:ext>
            </a:extLst>
          </p:cNvPr>
          <p:cNvSpPr>
            <a:spLocks noGrp="1"/>
          </p:cNvSpPr>
          <p:nvPr>
            <p:ph type="title" hasCustomPrompt="1"/>
          </p:nvPr>
        </p:nvSpPr>
        <p:spPr>
          <a:xfrm>
            <a:off x="479640" y="382479"/>
            <a:ext cx="5623962" cy="1606659"/>
          </a:xfrm>
        </p:spPr>
        <p:txBody>
          <a:bodyPr/>
          <a:lstStyle>
            <a:lvl1pPr>
              <a:defRPr/>
            </a:lvl1pPr>
          </a:lstStyle>
          <a:p>
            <a:r>
              <a:rPr lang="sv-SE" dirty="0"/>
              <a:t>Klicka här för rubrik</a:t>
            </a:r>
          </a:p>
        </p:txBody>
      </p:sp>
      <p:sp>
        <p:nvSpPr>
          <p:cNvPr id="5" name="Platshållare för datum 4">
            <a:extLst>
              <a:ext uri="{FF2B5EF4-FFF2-40B4-BE49-F238E27FC236}">
                <a16:creationId xmlns:a16="http://schemas.microsoft.com/office/drawing/2014/main" id="{3B336E3A-4F5D-4A20-8031-79061612051D}"/>
              </a:ext>
            </a:extLst>
          </p:cNvPr>
          <p:cNvSpPr>
            <a:spLocks noGrp="1"/>
          </p:cNvSpPr>
          <p:nvPr>
            <p:ph type="dt" sz="half" idx="10"/>
          </p:nvPr>
        </p:nvSpPr>
        <p:spPr/>
        <p:txBody>
          <a:bodyPr/>
          <a:lstStyle/>
          <a:p>
            <a:fld id="{74CC054D-95BB-4879-9394-6A9B2C5E900E}" type="datetime1">
              <a:rPr lang="sv-SE" smtClean="0"/>
              <a:t>2022-11-09</a:t>
            </a:fld>
            <a:endParaRPr lang="sv-SE" dirty="0"/>
          </a:p>
        </p:txBody>
      </p:sp>
      <p:sp>
        <p:nvSpPr>
          <p:cNvPr id="6" name="Platshållare för sidfot 5">
            <a:extLst>
              <a:ext uri="{FF2B5EF4-FFF2-40B4-BE49-F238E27FC236}">
                <a16:creationId xmlns:a16="http://schemas.microsoft.com/office/drawing/2014/main" id="{550FFDF2-D867-4E53-8AAC-444DD30952FB}"/>
              </a:ext>
            </a:extLst>
          </p:cNvPr>
          <p:cNvSpPr>
            <a:spLocks noGrp="1"/>
          </p:cNvSpPr>
          <p:nvPr>
            <p:ph type="ftr" sz="quarter" idx="11"/>
          </p:nvPr>
        </p:nvSpPr>
        <p:spPr/>
        <p:txBody>
          <a:bodyPr/>
          <a:lstStyle/>
          <a:p>
            <a:endParaRPr lang="sv-SE" dirty="0"/>
          </a:p>
        </p:txBody>
      </p:sp>
      <p:sp>
        <p:nvSpPr>
          <p:cNvPr id="7" name="Platshållare för bildnummer 6">
            <a:extLst>
              <a:ext uri="{FF2B5EF4-FFF2-40B4-BE49-F238E27FC236}">
                <a16:creationId xmlns:a16="http://schemas.microsoft.com/office/drawing/2014/main" id="{96C34A88-0CA2-42B6-84DB-A048521252C5}"/>
              </a:ext>
            </a:extLst>
          </p:cNvPr>
          <p:cNvSpPr>
            <a:spLocks noGrp="1"/>
          </p:cNvSpPr>
          <p:nvPr>
            <p:ph type="sldNum" sz="quarter" idx="12"/>
          </p:nvPr>
        </p:nvSpPr>
        <p:spPr/>
        <p:txBody>
          <a:bodyPr/>
          <a:lstStyle/>
          <a:p>
            <a:fld id="{DF12FE26-693D-4657-8CF4-E1D4E86C9D92}" type="slidenum">
              <a:rPr lang="sv-SE" smtClean="0"/>
              <a:t>‹#›</a:t>
            </a:fld>
            <a:endParaRPr lang="sv-SE" dirty="0"/>
          </a:p>
        </p:txBody>
      </p:sp>
      <p:sp>
        <p:nvSpPr>
          <p:cNvPr id="8" name="Platshållare för bild 8">
            <a:extLst>
              <a:ext uri="{FF2B5EF4-FFF2-40B4-BE49-F238E27FC236}">
                <a16:creationId xmlns:a16="http://schemas.microsoft.com/office/drawing/2014/main" id="{28C42537-E65F-498F-915E-F4951BEB0F10}"/>
              </a:ext>
            </a:extLst>
          </p:cNvPr>
          <p:cNvSpPr>
            <a:spLocks noGrp="1"/>
          </p:cNvSpPr>
          <p:nvPr>
            <p:ph type="pic" sz="quarter" idx="14" hasCustomPrompt="1"/>
          </p:nvPr>
        </p:nvSpPr>
        <p:spPr>
          <a:xfrm>
            <a:off x="226343" y="2045870"/>
            <a:ext cx="5767200" cy="4092130"/>
          </a:xfrm>
          <a:solidFill>
            <a:schemeClr val="bg1">
              <a:lumMod val="75000"/>
            </a:schemeClr>
          </a:solidFill>
        </p:spPr>
        <p:txBody>
          <a:bodyPr lIns="360000" tIns="252000"/>
          <a:lstStyle>
            <a:lvl1pPr marL="0" marR="0" indent="0" algn="ctr" defTabSz="914400" rtl="0" eaLnBrk="1" fontAlgn="auto" latinLnBrk="0" hangingPunct="1">
              <a:lnSpc>
                <a:spcPct val="90000"/>
              </a:lnSpc>
              <a:spcBef>
                <a:spcPts val="1000"/>
              </a:spcBef>
              <a:spcAft>
                <a:spcPts val="0"/>
              </a:spcAft>
              <a:buClrTx/>
              <a:buSzTx/>
              <a:buFontTx/>
              <a:buNone/>
              <a:tabLst/>
              <a:defRPr sz="1400"/>
            </a:lvl1pPr>
          </a:lstStyle>
          <a:p>
            <a:pPr marL="0" marR="0" lvl="0" indent="0" algn="ctr" defTabSz="914400" rtl="0" eaLnBrk="1" fontAlgn="auto" latinLnBrk="0" hangingPunct="1">
              <a:lnSpc>
                <a:spcPct val="90000"/>
              </a:lnSpc>
              <a:spcBef>
                <a:spcPts val="1000"/>
              </a:spcBef>
              <a:spcAft>
                <a:spcPts val="0"/>
              </a:spcAft>
              <a:buClrTx/>
              <a:buSzTx/>
              <a:buFontTx/>
              <a:buNone/>
              <a:tabLst/>
              <a:defRPr/>
            </a:pPr>
            <a:r>
              <a:rPr lang="sv-SE" dirty="0"/>
              <a:t>Klicka på ikonen för att infoga bild</a:t>
            </a:r>
          </a:p>
          <a:p>
            <a:endParaRPr lang="sv-SE" dirty="0"/>
          </a:p>
        </p:txBody>
      </p:sp>
    </p:spTree>
    <p:extLst>
      <p:ext uri="{BB962C8B-B14F-4D97-AF65-F5344CB8AC3E}">
        <p14:creationId xmlns:p14="http://schemas.microsoft.com/office/powerpoint/2010/main" val="1416512542"/>
      </p:ext>
    </p:extLst>
  </p:cSld>
  <p:clrMapOvr>
    <a:masterClrMapping/>
  </p:clrMapOvr>
</p:sldLayout>
</file>

<file path=ppt/slideLayouts/slideLayout160.xml><?xml version="1.0" encoding="utf-8"?>
<p:sldLayout xmlns:a="http://schemas.openxmlformats.org/drawingml/2006/main" xmlns:r="http://schemas.openxmlformats.org/officeDocument/2006/relationships" xmlns:p="http://schemas.openxmlformats.org/presentationml/2006/main" preserve="1">
  <p:cSld name="Rubrik 5 Bilder Multi Text">
    <p:spTree>
      <p:nvGrpSpPr>
        <p:cNvPr id="1" name=""/>
        <p:cNvGrpSpPr/>
        <p:nvPr/>
      </p:nvGrpSpPr>
      <p:grpSpPr>
        <a:xfrm>
          <a:off x="0" y="0"/>
          <a:ext cx="0" cy="0"/>
          <a:chOff x="0" y="0"/>
          <a:chExt cx="0" cy="0"/>
        </a:xfrm>
      </p:grpSpPr>
      <p:sp>
        <p:nvSpPr>
          <p:cNvPr id="12" name="Rektangel 11">
            <a:extLst>
              <a:ext uri="{FF2B5EF4-FFF2-40B4-BE49-F238E27FC236}">
                <a16:creationId xmlns:a16="http://schemas.microsoft.com/office/drawing/2014/main" id="{C5D78484-3B5F-465D-B725-D3BE6D9CC8E9}"/>
              </a:ext>
            </a:extLst>
          </p:cNvPr>
          <p:cNvSpPr/>
          <p:nvPr/>
        </p:nvSpPr>
        <p:spPr>
          <a:xfrm>
            <a:off x="8201323" y="2046078"/>
            <a:ext cx="3776401" cy="4090121"/>
          </a:xfrm>
          <a:prstGeom prst="rect">
            <a:avLst/>
          </a:prstGeom>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dirty="0">
              <a:ln>
                <a:noFill/>
              </a:ln>
              <a:solidFill>
                <a:prstClr val="white"/>
              </a:solidFill>
              <a:effectLst/>
              <a:uLnTx/>
              <a:uFillTx/>
              <a:latin typeface="Arial"/>
              <a:ea typeface="+mn-ea"/>
              <a:cs typeface="+mn-cs"/>
            </a:endParaRPr>
          </a:p>
        </p:txBody>
      </p:sp>
      <p:sp>
        <p:nvSpPr>
          <p:cNvPr id="9" name="Platshållare för bild 8">
            <a:extLst>
              <a:ext uri="{FF2B5EF4-FFF2-40B4-BE49-F238E27FC236}">
                <a16:creationId xmlns:a16="http://schemas.microsoft.com/office/drawing/2014/main" id="{4F2F6A57-7EA2-47DD-A2ED-D38487DF8B9A}"/>
              </a:ext>
            </a:extLst>
          </p:cNvPr>
          <p:cNvSpPr>
            <a:spLocks noGrp="1"/>
          </p:cNvSpPr>
          <p:nvPr>
            <p:ph type="pic" sz="quarter" idx="13" hasCustomPrompt="1"/>
          </p:nvPr>
        </p:nvSpPr>
        <p:spPr>
          <a:xfrm>
            <a:off x="4203658" y="2047462"/>
            <a:ext cx="3776400" cy="1936800"/>
          </a:xfrm>
          <a:solidFill>
            <a:schemeClr val="bg1">
              <a:lumMod val="75000"/>
            </a:schemeClr>
          </a:solidFill>
        </p:spPr>
        <p:txBody>
          <a:bodyPr lIns="360000" tIns="252000"/>
          <a:lstStyle>
            <a:lvl1pPr marL="0" marR="0" indent="0" algn="ctr" defTabSz="914400" rtl="0" eaLnBrk="1" fontAlgn="auto" latinLnBrk="0" hangingPunct="1">
              <a:lnSpc>
                <a:spcPct val="90000"/>
              </a:lnSpc>
              <a:spcBef>
                <a:spcPts val="1000"/>
              </a:spcBef>
              <a:spcAft>
                <a:spcPts val="0"/>
              </a:spcAft>
              <a:buClrTx/>
              <a:buSzTx/>
              <a:buFontTx/>
              <a:buNone/>
              <a:tabLst/>
              <a:defRPr sz="1400"/>
            </a:lvl1pPr>
          </a:lstStyle>
          <a:p>
            <a:pPr marL="0" marR="0" lvl="0" indent="0" algn="ctr" defTabSz="914400" rtl="0" eaLnBrk="1" fontAlgn="auto" latinLnBrk="0" hangingPunct="1">
              <a:lnSpc>
                <a:spcPct val="90000"/>
              </a:lnSpc>
              <a:spcBef>
                <a:spcPts val="1000"/>
              </a:spcBef>
              <a:spcAft>
                <a:spcPts val="0"/>
              </a:spcAft>
              <a:buClrTx/>
              <a:buSzTx/>
              <a:buFontTx/>
              <a:buNone/>
              <a:tabLst/>
              <a:defRPr/>
            </a:pPr>
            <a:r>
              <a:rPr lang="sv-SE" dirty="0"/>
              <a:t>Klicka på ikonen för att infoga bild</a:t>
            </a:r>
          </a:p>
          <a:p>
            <a:endParaRPr lang="sv-SE" dirty="0"/>
          </a:p>
        </p:txBody>
      </p:sp>
      <p:sp>
        <p:nvSpPr>
          <p:cNvPr id="2" name="Rubrik 1">
            <a:extLst>
              <a:ext uri="{FF2B5EF4-FFF2-40B4-BE49-F238E27FC236}">
                <a16:creationId xmlns:a16="http://schemas.microsoft.com/office/drawing/2014/main" id="{9F8FF724-E49B-4704-9C98-90B00DD5AF12}"/>
              </a:ext>
            </a:extLst>
          </p:cNvPr>
          <p:cNvSpPr>
            <a:spLocks noGrp="1"/>
          </p:cNvSpPr>
          <p:nvPr>
            <p:ph type="title" hasCustomPrompt="1"/>
          </p:nvPr>
        </p:nvSpPr>
        <p:spPr>
          <a:xfrm>
            <a:off x="479640" y="382479"/>
            <a:ext cx="5623962" cy="1606659"/>
          </a:xfrm>
        </p:spPr>
        <p:txBody>
          <a:bodyPr/>
          <a:lstStyle>
            <a:lvl1pPr>
              <a:defRPr/>
            </a:lvl1pPr>
          </a:lstStyle>
          <a:p>
            <a:r>
              <a:rPr lang="sv-SE" dirty="0"/>
              <a:t>Klicka här för rubrik</a:t>
            </a:r>
          </a:p>
        </p:txBody>
      </p:sp>
      <p:sp>
        <p:nvSpPr>
          <p:cNvPr id="5" name="Platshållare för datum 4">
            <a:extLst>
              <a:ext uri="{FF2B5EF4-FFF2-40B4-BE49-F238E27FC236}">
                <a16:creationId xmlns:a16="http://schemas.microsoft.com/office/drawing/2014/main" id="{3B336E3A-4F5D-4A20-8031-79061612051D}"/>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59BEBA5F-B7A9-4095-81BE-9311D85D49DA}" type="datetime1">
              <a:rPr kumimoji="0" lang="sv-SE" sz="1200" b="0" i="0" u="none" strike="noStrike" kern="1200" cap="none" spc="0" normalizeH="0" baseline="0" noProof="0" smtClean="0">
                <a:ln>
                  <a:noFill/>
                </a:ln>
                <a:solidFill>
                  <a:prstClr val="black">
                    <a:tint val="75000"/>
                  </a:prstClr>
                </a:solidFill>
                <a:effectLst/>
                <a:uLnTx/>
                <a:uFillTx/>
                <a:latin typeface="Arial"/>
                <a:ea typeface="+mn-ea"/>
                <a:cs typeface="+mn-cs"/>
              </a:rPr>
              <a:t>2022-11-09</a:t>
            </a:fld>
            <a:endParaRPr kumimoji="0" lang="sv-SE" sz="1200" b="0" i="0" u="none" strike="noStrike" kern="1200" cap="none" spc="0" normalizeH="0" baseline="0" noProof="0" dirty="0">
              <a:ln>
                <a:noFill/>
              </a:ln>
              <a:solidFill>
                <a:prstClr val="black">
                  <a:tint val="75000"/>
                </a:prstClr>
              </a:solidFill>
              <a:effectLst/>
              <a:uLnTx/>
              <a:uFillTx/>
              <a:latin typeface="Arial"/>
              <a:ea typeface="+mn-ea"/>
              <a:cs typeface="+mn-cs"/>
            </a:endParaRPr>
          </a:p>
        </p:txBody>
      </p:sp>
      <p:sp>
        <p:nvSpPr>
          <p:cNvPr id="6" name="Platshållare för sidfot 5">
            <a:extLst>
              <a:ext uri="{FF2B5EF4-FFF2-40B4-BE49-F238E27FC236}">
                <a16:creationId xmlns:a16="http://schemas.microsoft.com/office/drawing/2014/main" id="{550FFDF2-D867-4E53-8AAC-444DD30952FB}"/>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200" b="0" i="0" u="none" strike="noStrike" kern="1200" cap="none" spc="0" normalizeH="0" baseline="0" noProof="0" dirty="0">
              <a:ln>
                <a:noFill/>
              </a:ln>
              <a:solidFill>
                <a:prstClr val="black">
                  <a:tint val="75000"/>
                </a:prstClr>
              </a:solidFill>
              <a:effectLst/>
              <a:uLnTx/>
              <a:uFillTx/>
              <a:latin typeface="Arial"/>
              <a:ea typeface="+mn-ea"/>
              <a:cs typeface="+mn-cs"/>
            </a:endParaRPr>
          </a:p>
        </p:txBody>
      </p:sp>
      <p:sp>
        <p:nvSpPr>
          <p:cNvPr id="7" name="Platshållare för bildnummer 6">
            <a:extLst>
              <a:ext uri="{FF2B5EF4-FFF2-40B4-BE49-F238E27FC236}">
                <a16:creationId xmlns:a16="http://schemas.microsoft.com/office/drawing/2014/main" id="{96C34A88-0CA2-42B6-84DB-A048521252C5}"/>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465F0E0-B5C3-4CD1-92D9-1861807167C1}" type="slidenum">
              <a:rPr kumimoji="0" lang="sv-SE" sz="1200" b="0" i="0" u="none" strike="noStrike" kern="1200" cap="none" spc="0" normalizeH="0" baseline="0" noProof="0" smtClean="0">
                <a:ln>
                  <a:noFill/>
                </a:ln>
                <a:solidFill>
                  <a:prstClr val="black">
                    <a:tint val="75000"/>
                  </a:prstClr>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sv-SE" sz="1200" b="0" i="0" u="none" strike="noStrike" kern="1200" cap="none" spc="0" normalizeH="0" baseline="0" noProof="0" dirty="0">
              <a:ln>
                <a:noFill/>
              </a:ln>
              <a:solidFill>
                <a:prstClr val="black">
                  <a:tint val="75000"/>
                </a:prstClr>
              </a:solidFill>
              <a:effectLst/>
              <a:uLnTx/>
              <a:uFillTx/>
              <a:latin typeface="Arial"/>
              <a:ea typeface="+mn-ea"/>
              <a:cs typeface="+mn-cs"/>
            </a:endParaRPr>
          </a:p>
        </p:txBody>
      </p:sp>
      <p:sp>
        <p:nvSpPr>
          <p:cNvPr id="8" name="Platshållare för bild 8">
            <a:extLst>
              <a:ext uri="{FF2B5EF4-FFF2-40B4-BE49-F238E27FC236}">
                <a16:creationId xmlns:a16="http://schemas.microsoft.com/office/drawing/2014/main" id="{12619720-8989-44FC-8D94-278B920DBDB7}"/>
              </a:ext>
            </a:extLst>
          </p:cNvPr>
          <p:cNvSpPr>
            <a:spLocks noGrp="1"/>
          </p:cNvSpPr>
          <p:nvPr>
            <p:ph type="pic" sz="quarter" idx="14" hasCustomPrompt="1"/>
          </p:nvPr>
        </p:nvSpPr>
        <p:spPr>
          <a:xfrm>
            <a:off x="216000" y="4201199"/>
            <a:ext cx="3776400" cy="1936800"/>
          </a:xfrm>
          <a:solidFill>
            <a:schemeClr val="bg1">
              <a:lumMod val="75000"/>
            </a:schemeClr>
          </a:solidFill>
        </p:spPr>
        <p:txBody>
          <a:bodyPr lIns="360000" tIns="252000"/>
          <a:lstStyle>
            <a:lvl1pPr marL="0" indent="0" algn="ctr">
              <a:buFontTx/>
              <a:buNone/>
              <a:defRPr sz="1400"/>
            </a:lvl1pPr>
          </a:lstStyle>
          <a:p>
            <a:r>
              <a:rPr lang="sv-SE" dirty="0"/>
              <a:t>Klicka på ikonen för att infoga bild</a:t>
            </a:r>
          </a:p>
        </p:txBody>
      </p:sp>
      <p:sp>
        <p:nvSpPr>
          <p:cNvPr id="10" name="Platshållare för bild 8">
            <a:extLst>
              <a:ext uri="{FF2B5EF4-FFF2-40B4-BE49-F238E27FC236}">
                <a16:creationId xmlns:a16="http://schemas.microsoft.com/office/drawing/2014/main" id="{05DA0D78-FDE1-43D1-857B-4C0F0D0D1BFD}"/>
              </a:ext>
            </a:extLst>
          </p:cNvPr>
          <p:cNvSpPr>
            <a:spLocks noGrp="1"/>
          </p:cNvSpPr>
          <p:nvPr>
            <p:ph type="pic" sz="quarter" idx="15" hasCustomPrompt="1"/>
          </p:nvPr>
        </p:nvSpPr>
        <p:spPr>
          <a:xfrm>
            <a:off x="216000" y="2047462"/>
            <a:ext cx="3776400" cy="1936800"/>
          </a:xfrm>
          <a:solidFill>
            <a:schemeClr val="bg1">
              <a:lumMod val="75000"/>
            </a:schemeClr>
          </a:solidFill>
        </p:spPr>
        <p:txBody>
          <a:bodyPr lIns="360000" tIns="252000"/>
          <a:lstStyle>
            <a:lvl1pPr marL="0" marR="0" indent="0" algn="ctr" defTabSz="914400" rtl="0" eaLnBrk="1" fontAlgn="auto" latinLnBrk="0" hangingPunct="1">
              <a:lnSpc>
                <a:spcPct val="90000"/>
              </a:lnSpc>
              <a:spcBef>
                <a:spcPts val="1000"/>
              </a:spcBef>
              <a:spcAft>
                <a:spcPts val="0"/>
              </a:spcAft>
              <a:buClrTx/>
              <a:buSzTx/>
              <a:buFontTx/>
              <a:buNone/>
              <a:tabLst/>
              <a:defRPr sz="1400"/>
            </a:lvl1pPr>
          </a:lstStyle>
          <a:p>
            <a:pPr marL="0" marR="0" lvl="0" indent="0" algn="ctr" defTabSz="914400" rtl="0" eaLnBrk="1" fontAlgn="auto" latinLnBrk="0" hangingPunct="1">
              <a:lnSpc>
                <a:spcPct val="90000"/>
              </a:lnSpc>
              <a:spcBef>
                <a:spcPts val="1000"/>
              </a:spcBef>
              <a:spcAft>
                <a:spcPts val="0"/>
              </a:spcAft>
              <a:buClrTx/>
              <a:buSzTx/>
              <a:buFontTx/>
              <a:buNone/>
              <a:tabLst/>
              <a:defRPr/>
            </a:pPr>
            <a:r>
              <a:rPr lang="sv-SE" dirty="0"/>
              <a:t>Klicka på ikonen för att infoga bild</a:t>
            </a:r>
          </a:p>
          <a:p>
            <a:endParaRPr lang="sv-SE" dirty="0"/>
          </a:p>
        </p:txBody>
      </p:sp>
      <p:sp>
        <p:nvSpPr>
          <p:cNvPr id="11" name="Platshållare för bild 8">
            <a:extLst>
              <a:ext uri="{FF2B5EF4-FFF2-40B4-BE49-F238E27FC236}">
                <a16:creationId xmlns:a16="http://schemas.microsoft.com/office/drawing/2014/main" id="{ADAAEF65-35CB-4A38-B68B-3161FFC88383}"/>
              </a:ext>
            </a:extLst>
          </p:cNvPr>
          <p:cNvSpPr>
            <a:spLocks noGrp="1"/>
          </p:cNvSpPr>
          <p:nvPr>
            <p:ph type="pic" sz="quarter" idx="16" hasCustomPrompt="1"/>
          </p:nvPr>
        </p:nvSpPr>
        <p:spPr>
          <a:xfrm>
            <a:off x="4203658" y="4201200"/>
            <a:ext cx="3776400" cy="1936800"/>
          </a:xfrm>
          <a:solidFill>
            <a:schemeClr val="bg1">
              <a:lumMod val="75000"/>
            </a:schemeClr>
          </a:solidFill>
        </p:spPr>
        <p:txBody>
          <a:bodyPr lIns="360000" tIns="252000"/>
          <a:lstStyle>
            <a:lvl1pPr marL="0" marR="0" indent="0" algn="ctr" defTabSz="914400" rtl="0" eaLnBrk="1" fontAlgn="auto" latinLnBrk="0" hangingPunct="1">
              <a:lnSpc>
                <a:spcPct val="90000"/>
              </a:lnSpc>
              <a:spcBef>
                <a:spcPts val="1000"/>
              </a:spcBef>
              <a:spcAft>
                <a:spcPts val="0"/>
              </a:spcAft>
              <a:buClrTx/>
              <a:buSzTx/>
              <a:buFontTx/>
              <a:buNone/>
              <a:tabLst/>
              <a:defRPr sz="1400"/>
            </a:lvl1pPr>
          </a:lstStyle>
          <a:p>
            <a:pPr marL="0" marR="0" lvl="0" indent="0" algn="ctr" defTabSz="914400" rtl="0" eaLnBrk="1" fontAlgn="auto" latinLnBrk="0" hangingPunct="1">
              <a:lnSpc>
                <a:spcPct val="90000"/>
              </a:lnSpc>
              <a:spcBef>
                <a:spcPts val="1000"/>
              </a:spcBef>
              <a:spcAft>
                <a:spcPts val="0"/>
              </a:spcAft>
              <a:buClrTx/>
              <a:buSzTx/>
              <a:buFontTx/>
              <a:buNone/>
              <a:tabLst/>
              <a:defRPr/>
            </a:pPr>
            <a:r>
              <a:rPr lang="sv-SE" dirty="0"/>
              <a:t>Klicka på ikonen för att infoga bild</a:t>
            </a:r>
          </a:p>
          <a:p>
            <a:endParaRPr lang="sv-SE" dirty="0"/>
          </a:p>
        </p:txBody>
      </p:sp>
      <p:sp>
        <p:nvSpPr>
          <p:cNvPr id="4" name="Platshållare för innehåll 3">
            <a:extLst>
              <a:ext uri="{FF2B5EF4-FFF2-40B4-BE49-F238E27FC236}">
                <a16:creationId xmlns:a16="http://schemas.microsoft.com/office/drawing/2014/main" id="{EE10710B-E6A0-4400-9188-D0E0C590305C}"/>
              </a:ext>
            </a:extLst>
          </p:cNvPr>
          <p:cNvSpPr>
            <a:spLocks noGrp="1"/>
          </p:cNvSpPr>
          <p:nvPr>
            <p:ph sz="quarter" idx="17"/>
          </p:nvPr>
        </p:nvSpPr>
        <p:spPr>
          <a:xfrm>
            <a:off x="8201323" y="2046078"/>
            <a:ext cx="3776401" cy="4090121"/>
          </a:xfrm>
          <a:noFill/>
        </p:spPr>
        <p:txBody>
          <a:bodyPr lIns="216000" tIns="180000"/>
          <a:lstStyle>
            <a:lvl1pPr marL="0" indent="0">
              <a:buFontTx/>
              <a:buNone/>
              <a:defRPr sz="20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sv-SE"/>
              <a:t>Redigera format för bakgrundstext</a:t>
            </a:r>
          </a:p>
        </p:txBody>
      </p:sp>
    </p:spTree>
    <p:extLst>
      <p:ext uri="{BB962C8B-B14F-4D97-AF65-F5344CB8AC3E}">
        <p14:creationId xmlns:p14="http://schemas.microsoft.com/office/powerpoint/2010/main" val="4194000969"/>
      </p:ext>
    </p:extLst>
  </p:cSld>
  <p:clrMapOvr>
    <a:masterClrMapping/>
  </p:clrMapOvr>
</p:sldLayout>
</file>

<file path=ppt/slideLayouts/slideLayout161.xml><?xml version="1.0" encoding="utf-8"?>
<p:sldLayout xmlns:a="http://schemas.openxmlformats.org/drawingml/2006/main" xmlns:r="http://schemas.openxmlformats.org/officeDocument/2006/relationships" xmlns:p="http://schemas.openxmlformats.org/presentationml/2006/main" preserve="1">
  <p:cSld name="Rubrik 6 Bilder">
    <p:spTree>
      <p:nvGrpSpPr>
        <p:cNvPr id="1" name=""/>
        <p:cNvGrpSpPr/>
        <p:nvPr/>
      </p:nvGrpSpPr>
      <p:grpSpPr>
        <a:xfrm>
          <a:off x="0" y="0"/>
          <a:ext cx="0" cy="0"/>
          <a:chOff x="0" y="0"/>
          <a:chExt cx="0" cy="0"/>
        </a:xfrm>
      </p:grpSpPr>
      <p:sp>
        <p:nvSpPr>
          <p:cNvPr id="9" name="Platshållare för bild 8">
            <a:extLst>
              <a:ext uri="{FF2B5EF4-FFF2-40B4-BE49-F238E27FC236}">
                <a16:creationId xmlns:a16="http://schemas.microsoft.com/office/drawing/2014/main" id="{4F2F6A57-7EA2-47DD-A2ED-D38487DF8B9A}"/>
              </a:ext>
            </a:extLst>
          </p:cNvPr>
          <p:cNvSpPr>
            <a:spLocks noGrp="1"/>
          </p:cNvSpPr>
          <p:nvPr>
            <p:ph type="pic" sz="quarter" idx="13" hasCustomPrompt="1"/>
          </p:nvPr>
        </p:nvSpPr>
        <p:spPr>
          <a:xfrm>
            <a:off x="4203658" y="2047462"/>
            <a:ext cx="3776400" cy="1936800"/>
          </a:xfrm>
          <a:solidFill>
            <a:schemeClr val="bg1">
              <a:lumMod val="75000"/>
            </a:schemeClr>
          </a:solidFill>
        </p:spPr>
        <p:txBody>
          <a:bodyPr lIns="360000" tIns="252000"/>
          <a:lstStyle>
            <a:lvl1pPr marL="0" marR="0" indent="0" algn="ctr" defTabSz="914400" rtl="0" eaLnBrk="1" fontAlgn="auto" latinLnBrk="0" hangingPunct="1">
              <a:lnSpc>
                <a:spcPct val="90000"/>
              </a:lnSpc>
              <a:spcBef>
                <a:spcPts val="1000"/>
              </a:spcBef>
              <a:spcAft>
                <a:spcPts val="0"/>
              </a:spcAft>
              <a:buClrTx/>
              <a:buSzTx/>
              <a:buFontTx/>
              <a:buNone/>
              <a:tabLst/>
              <a:defRPr sz="1400"/>
            </a:lvl1pPr>
          </a:lstStyle>
          <a:p>
            <a:pPr marL="0" marR="0" lvl="0" indent="0" algn="ctr" defTabSz="914400" rtl="0" eaLnBrk="1" fontAlgn="auto" latinLnBrk="0" hangingPunct="1">
              <a:lnSpc>
                <a:spcPct val="90000"/>
              </a:lnSpc>
              <a:spcBef>
                <a:spcPts val="1000"/>
              </a:spcBef>
              <a:spcAft>
                <a:spcPts val="0"/>
              </a:spcAft>
              <a:buClrTx/>
              <a:buSzTx/>
              <a:buFontTx/>
              <a:buNone/>
              <a:tabLst/>
              <a:defRPr/>
            </a:pPr>
            <a:r>
              <a:rPr lang="sv-SE" dirty="0"/>
              <a:t>Klicka på ikonen för att infoga bild</a:t>
            </a:r>
          </a:p>
          <a:p>
            <a:endParaRPr lang="sv-SE" dirty="0"/>
          </a:p>
        </p:txBody>
      </p:sp>
      <p:sp>
        <p:nvSpPr>
          <p:cNvPr id="2" name="Rubrik 1">
            <a:extLst>
              <a:ext uri="{FF2B5EF4-FFF2-40B4-BE49-F238E27FC236}">
                <a16:creationId xmlns:a16="http://schemas.microsoft.com/office/drawing/2014/main" id="{9F8FF724-E49B-4704-9C98-90B00DD5AF12}"/>
              </a:ext>
            </a:extLst>
          </p:cNvPr>
          <p:cNvSpPr>
            <a:spLocks noGrp="1"/>
          </p:cNvSpPr>
          <p:nvPr>
            <p:ph type="title" hasCustomPrompt="1"/>
          </p:nvPr>
        </p:nvSpPr>
        <p:spPr>
          <a:xfrm>
            <a:off x="479640" y="382479"/>
            <a:ext cx="5623962" cy="1606659"/>
          </a:xfrm>
        </p:spPr>
        <p:txBody>
          <a:bodyPr/>
          <a:lstStyle>
            <a:lvl1pPr>
              <a:defRPr/>
            </a:lvl1pPr>
          </a:lstStyle>
          <a:p>
            <a:r>
              <a:rPr lang="sv-SE" dirty="0"/>
              <a:t>Klicka här för rubrik</a:t>
            </a:r>
          </a:p>
        </p:txBody>
      </p:sp>
      <p:sp>
        <p:nvSpPr>
          <p:cNvPr id="5" name="Platshållare för datum 4">
            <a:extLst>
              <a:ext uri="{FF2B5EF4-FFF2-40B4-BE49-F238E27FC236}">
                <a16:creationId xmlns:a16="http://schemas.microsoft.com/office/drawing/2014/main" id="{3B336E3A-4F5D-4A20-8031-79061612051D}"/>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FA593381-06A4-4780-AD94-75D817A4BAE3}" type="datetime1">
              <a:rPr kumimoji="0" lang="sv-SE" sz="1200" b="0" i="0" u="none" strike="noStrike" kern="1200" cap="none" spc="0" normalizeH="0" baseline="0" noProof="0" smtClean="0">
                <a:ln>
                  <a:noFill/>
                </a:ln>
                <a:solidFill>
                  <a:prstClr val="black">
                    <a:tint val="75000"/>
                  </a:prstClr>
                </a:solidFill>
                <a:effectLst/>
                <a:uLnTx/>
                <a:uFillTx/>
                <a:latin typeface="Arial"/>
                <a:ea typeface="+mn-ea"/>
                <a:cs typeface="+mn-cs"/>
              </a:rPr>
              <a:t>2022-11-09</a:t>
            </a:fld>
            <a:endParaRPr kumimoji="0" lang="sv-SE" sz="1200" b="0" i="0" u="none" strike="noStrike" kern="1200" cap="none" spc="0" normalizeH="0" baseline="0" noProof="0" dirty="0">
              <a:ln>
                <a:noFill/>
              </a:ln>
              <a:solidFill>
                <a:prstClr val="black">
                  <a:tint val="75000"/>
                </a:prstClr>
              </a:solidFill>
              <a:effectLst/>
              <a:uLnTx/>
              <a:uFillTx/>
              <a:latin typeface="Arial"/>
              <a:ea typeface="+mn-ea"/>
              <a:cs typeface="+mn-cs"/>
            </a:endParaRPr>
          </a:p>
        </p:txBody>
      </p:sp>
      <p:sp>
        <p:nvSpPr>
          <p:cNvPr id="6" name="Platshållare för sidfot 5">
            <a:extLst>
              <a:ext uri="{FF2B5EF4-FFF2-40B4-BE49-F238E27FC236}">
                <a16:creationId xmlns:a16="http://schemas.microsoft.com/office/drawing/2014/main" id="{550FFDF2-D867-4E53-8AAC-444DD30952FB}"/>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200" b="0" i="0" u="none" strike="noStrike" kern="1200" cap="none" spc="0" normalizeH="0" baseline="0" noProof="0" dirty="0">
              <a:ln>
                <a:noFill/>
              </a:ln>
              <a:solidFill>
                <a:prstClr val="black">
                  <a:tint val="75000"/>
                </a:prstClr>
              </a:solidFill>
              <a:effectLst/>
              <a:uLnTx/>
              <a:uFillTx/>
              <a:latin typeface="Arial"/>
              <a:ea typeface="+mn-ea"/>
              <a:cs typeface="+mn-cs"/>
            </a:endParaRPr>
          </a:p>
        </p:txBody>
      </p:sp>
      <p:sp>
        <p:nvSpPr>
          <p:cNvPr id="7" name="Platshållare för bildnummer 6">
            <a:extLst>
              <a:ext uri="{FF2B5EF4-FFF2-40B4-BE49-F238E27FC236}">
                <a16:creationId xmlns:a16="http://schemas.microsoft.com/office/drawing/2014/main" id="{96C34A88-0CA2-42B6-84DB-A048521252C5}"/>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465F0E0-B5C3-4CD1-92D9-1861807167C1}" type="slidenum">
              <a:rPr kumimoji="0" lang="sv-SE" sz="1200" b="0" i="0" u="none" strike="noStrike" kern="1200" cap="none" spc="0" normalizeH="0" baseline="0" noProof="0" smtClean="0">
                <a:ln>
                  <a:noFill/>
                </a:ln>
                <a:solidFill>
                  <a:prstClr val="black">
                    <a:tint val="75000"/>
                  </a:prstClr>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sv-SE" sz="1200" b="0" i="0" u="none" strike="noStrike" kern="1200" cap="none" spc="0" normalizeH="0" baseline="0" noProof="0" dirty="0">
              <a:ln>
                <a:noFill/>
              </a:ln>
              <a:solidFill>
                <a:prstClr val="black">
                  <a:tint val="75000"/>
                </a:prstClr>
              </a:solidFill>
              <a:effectLst/>
              <a:uLnTx/>
              <a:uFillTx/>
              <a:latin typeface="Arial"/>
              <a:ea typeface="+mn-ea"/>
              <a:cs typeface="+mn-cs"/>
            </a:endParaRPr>
          </a:p>
        </p:txBody>
      </p:sp>
      <p:sp>
        <p:nvSpPr>
          <p:cNvPr id="8" name="Platshållare för bild 8">
            <a:extLst>
              <a:ext uri="{FF2B5EF4-FFF2-40B4-BE49-F238E27FC236}">
                <a16:creationId xmlns:a16="http://schemas.microsoft.com/office/drawing/2014/main" id="{12619720-8989-44FC-8D94-278B920DBDB7}"/>
              </a:ext>
            </a:extLst>
          </p:cNvPr>
          <p:cNvSpPr>
            <a:spLocks noGrp="1"/>
          </p:cNvSpPr>
          <p:nvPr>
            <p:ph type="pic" sz="quarter" idx="14" hasCustomPrompt="1"/>
          </p:nvPr>
        </p:nvSpPr>
        <p:spPr>
          <a:xfrm>
            <a:off x="216000" y="4201199"/>
            <a:ext cx="3776400" cy="1936800"/>
          </a:xfrm>
          <a:solidFill>
            <a:schemeClr val="bg1">
              <a:lumMod val="75000"/>
            </a:schemeClr>
          </a:solidFill>
        </p:spPr>
        <p:txBody>
          <a:bodyPr lIns="360000" tIns="252000"/>
          <a:lstStyle>
            <a:lvl1pPr marL="0" marR="0" indent="0" algn="ctr" defTabSz="914400" rtl="0" eaLnBrk="1" fontAlgn="auto" latinLnBrk="0" hangingPunct="1">
              <a:lnSpc>
                <a:spcPct val="90000"/>
              </a:lnSpc>
              <a:spcBef>
                <a:spcPts val="1000"/>
              </a:spcBef>
              <a:spcAft>
                <a:spcPts val="0"/>
              </a:spcAft>
              <a:buClrTx/>
              <a:buSzTx/>
              <a:buFontTx/>
              <a:buNone/>
              <a:tabLst/>
              <a:defRPr sz="1400"/>
            </a:lvl1pPr>
          </a:lstStyle>
          <a:p>
            <a:pPr marL="0" marR="0" lvl="0" indent="0" algn="ctr" defTabSz="914400" rtl="0" eaLnBrk="1" fontAlgn="auto" latinLnBrk="0" hangingPunct="1">
              <a:lnSpc>
                <a:spcPct val="90000"/>
              </a:lnSpc>
              <a:spcBef>
                <a:spcPts val="1000"/>
              </a:spcBef>
              <a:spcAft>
                <a:spcPts val="0"/>
              </a:spcAft>
              <a:buClrTx/>
              <a:buSzTx/>
              <a:buFontTx/>
              <a:buNone/>
              <a:tabLst/>
              <a:defRPr/>
            </a:pPr>
            <a:r>
              <a:rPr lang="sv-SE" dirty="0"/>
              <a:t>Klicka på ikonen för att infoga bild</a:t>
            </a:r>
          </a:p>
          <a:p>
            <a:endParaRPr lang="sv-SE" dirty="0"/>
          </a:p>
        </p:txBody>
      </p:sp>
      <p:sp>
        <p:nvSpPr>
          <p:cNvPr id="10" name="Platshållare för bild 8">
            <a:extLst>
              <a:ext uri="{FF2B5EF4-FFF2-40B4-BE49-F238E27FC236}">
                <a16:creationId xmlns:a16="http://schemas.microsoft.com/office/drawing/2014/main" id="{05DA0D78-FDE1-43D1-857B-4C0F0D0D1BFD}"/>
              </a:ext>
            </a:extLst>
          </p:cNvPr>
          <p:cNvSpPr>
            <a:spLocks noGrp="1"/>
          </p:cNvSpPr>
          <p:nvPr>
            <p:ph type="pic" sz="quarter" idx="15" hasCustomPrompt="1"/>
          </p:nvPr>
        </p:nvSpPr>
        <p:spPr>
          <a:xfrm>
            <a:off x="216000" y="2047462"/>
            <a:ext cx="3776400" cy="1936800"/>
          </a:xfrm>
          <a:solidFill>
            <a:schemeClr val="bg1">
              <a:lumMod val="75000"/>
            </a:schemeClr>
          </a:solidFill>
        </p:spPr>
        <p:txBody>
          <a:bodyPr lIns="360000" tIns="252000"/>
          <a:lstStyle>
            <a:lvl1pPr marL="0" marR="0" indent="0" algn="ctr" defTabSz="914400" rtl="0" eaLnBrk="1" fontAlgn="auto" latinLnBrk="0" hangingPunct="1">
              <a:lnSpc>
                <a:spcPct val="90000"/>
              </a:lnSpc>
              <a:spcBef>
                <a:spcPts val="1000"/>
              </a:spcBef>
              <a:spcAft>
                <a:spcPts val="0"/>
              </a:spcAft>
              <a:buClrTx/>
              <a:buSzTx/>
              <a:buFontTx/>
              <a:buNone/>
              <a:tabLst/>
              <a:defRPr sz="1400"/>
            </a:lvl1pPr>
          </a:lstStyle>
          <a:p>
            <a:pPr marL="0" marR="0" lvl="0" indent="0" algn="ctr" defTabSz="914400" rtl="0" eaLnBrk="1" fontAlgn="auto" latinLnBrk="0" hangingPunct="1">
              <a:lnSpc>
                <a:spcPct val="90000"/>
              </a:lnSpc>
              <a:spcBef>
                <a:spcPts val="1000"/>
              </a:spcBef>
              <a:spcAft>
                <a:spcPts val="0"/>
              </a:spcAft>
              <a:buClrTx/>
              <a:buSzTx/>
              <a:buFontTx/>
              <a:buNone/>
              <a:tabLst/>
              <a:defRPr/>
            </a:pPr>
            <a:r>
              <a:rPr lang="sv-SE" dirty="0"/>
              <a:t>Klicka på ikonen för att infoga bild</a:t>
            </a:r>
          </a:p>
          <a:p>
            <a:endParaRPr lang="sv-SE" dirty="0"/>
          </a:p>
        </p:txBody>
      </p:sp>
      <p:sp>
        <p:nvSpPr>
          <p:cNvPr id="11" name="Platshållare för bild 8">
            <a:extLst>
              <a:ext uri="{FF2B5EF4-FFF2-40B4-BE49-F238E27FC236}">
                <a16:creationId xmlns:a16="http://schemas.microsoft.com/office/drawing/2014/main" id="{ADAAEF65-35CB-4A38-B68B-3161FFC88383}"/>
              </a:ext>
            </a:extLst>
          </p:cNvPr>
          <p:cNvSpPr>
            <a:spLocks noGrp="1"/>
          </p:cNvSpPr>
          <p:nvPr>
            <p:ph type="pic" sz="quarter" idx="16" hasCustomPrompt="1"/>
          </p:nvPr>
        </p:nvSpPr>
        <p:spPr>
          <a:xfrm>
            <a:off x="4203658" y="4201200"/>
            <a:ext cx="3776400" cy="1936800"/>
          </a:xfrm>
          <a:solidFill>
            <a:schemeClr val="bg1">
              <a:lumMod val="75000"/>
            </a:schemeClr>
          </a:solidFill>
        </p:spPr>
        <p:txBody>
          <a:bodyPr lIns="360000" tIns="252000"/>
          <a:lstStyle>
            <a:lvl1pPr marL="0" marR="0" indent="0" algn="ctr" defTabSz="914400" rtl="0" eaLnBrk="1" fontAlgn="auto" latinLnBrk="0" hangingPunct="1">
              <a:lnSpc>
                <a:spcPct val="90000"/>
              </a:lnSpc>
              <a:spcBef>
                <a:spcPts val="1000"/>
              </a:spcBef>
              <a:spcAft>
                <a:spcPts val="0"/>
              </a:spcAft>
              <a:buClrTx/>
              <a:buSzTx/>
              <a:buFontTx/>
              <a:buNone/>
              <a:tabLst/>
              <a:defRPr sz="1400"/>
            </a:lvl1pPr>
          </a:lstStyle>
          <a:p>
            <a:pPr marL="0" marR="0" lvl="0" indent="0" algn="ctr" defTabSz="914400" rtl="0" eaLnBrk="1" fontAlgn="auto" latinLnBrk="0" hangingPunct="1">
              <a:lnSpc>
                <a:spcPct val="90000"/>
              </a:lnSpc>
              <a:spcBef>
                <a:spcPts val="1000"/>
              </a:spcBef>
              <a:spcAft>
                <a:spcPts val="0"/>
              </a:spcAft>
              <a:buClrTx/>
              <a:buSzTx/>
              <a:buFontTx/>
              <a:buNone/>
              <a:tabLst/>
              <a:defRPr/>
            </a:pPr>
            <a:r>
              <a:rPr lang="sv-SE" dirty="0"/>
              <a:t>Klicka på ikonen för att infoga bild</a:t>
            </a:r>
          </a:p>
          <a:p>
            <a:endParaRPr lang="sv-SE" dirty="0"/>
          </a:p>
        </p:txBody>
      </p:sp>
      <p:sp>
        <p:nvSpPr>
          <p:cNvPr id="12" name="Platshållare för bild 8">
            <a:extLst>
              <a:ext uri="{FF2B5EF4-FFF2-40B4-BE49-F238E27FC236}">
                <a16:creationId xmlns:a16="http://schemas.microsoft.com/office/drawing/2014/main" id="{1AC07A39-93C8-43CF-BC73-BD58CDA1D02C}"/>
              </a:ext>
            </a:extLst>
          </p:cNvPr>
          <p:cNvSpPr>
            <a:spLocks noGrp="1"/>
          </p:cNvSpPr>
          <p:nvPr>
            <p:ph type="pic" sz="quarter" idx="17" hasCustomPrompt="1"/>
          </p:nvPr>
        </p:nvSpPr>
        <p:spPr>
          <a:xfrm>
            <a:off x="8191440" y="2047463"/>
            <a:ext cx="3776400" cy="1936800"/>
          </a:xfrm>
          <a:solidFill>
            <a:schemeClr val="bg1">
              <a:lumMod val="75000"/>
            </a:schemeClr>
          </a:solidFill>
        </p:spPr>
        <p:txBody>
          <a:bodyPr lIns="360000" tIns="252000"/>
          <a:lstStyle>
            <a:lvl1pPr marL="0" marR="0" indent="0" algn="ctr" defTabSz="914400" rtl="0" eaLnBrk="1" fontAlgn="auto" latinLnBrk="0" hangingPunct="1">
              <a:lnSpc>
                <a:spcPct val="90000"/>
              </a:lnSpc>
              <a:spcBef>
                <a:spcPts val="1000"/>
              </a:spcBef>
              <a:spcAft>
                <a:spcPts val="0"/>
              </a:spcAft>
              <a:buClrTx/>
              <a:buSzTx/>
              <a:buFontTx/>
              <a:buNone/>
              <a:tabLst/>
              <a:defRPr sz="1400"/>
            </a:lvl1pPr>
          </a:lstStyle>
          <a:p>
            <a:pPr marL="0" marR="0" lvl="0" indent="0" algn="ctr" defTabSz="914400" rtl="0" eaLnBrk="1" fontAlgn="auto" latinLnBrk="0" hangingPunct="1">
              <a:lnSpc>
                <a:spcPct val="90000"/>
              </a:lnSpc>
              <a:spcBef>
                <a:spcPts val="1000"/>
              </a:spcBef>
              <a:spcAft>
                <a:spcPts val="0"/>
              </a:spcAft>
              <a:buClrTx/>
              <a:buSzTx/>
              <a:buFontTx/>
              <a:buNone/>
              <a:tabLst/>
              <a:defRPr/>
            </a:pPr>
            <a:r>
              <a:rPr lang="sv-SE" dirty="0"/>
              <a:t>Klicka på ikonen för att infoga bild</a:t>
            </a:r>
          </a:p>
          <a:p>
            <a:endParaRPr lang="sv-SE" dirty="0"/>
          </a:p>
        </p:txBody>
      </p:sp>
      <p:sp>
        <p:nvSpPr>
          <p:cNvPr id="13" name="Platshållare för bild 8">
            <a:extLst>
              <a:ext uri="{FF2B5EF4-FFF2-40B4-BE49-F238E27FC236}">
                <a16:creationId xmlns:a16="http://schemas.microsoft.com/office/drawing/2014/main" id="{401BE4A9-AE6D-4492-9337-3FD7D8D38F56}"/>
              </a:ext>
            </a:extLst>
          </p:cNvPr>
          <p:cNvSpPr>
            <a:spLocks noGrp="1"/>
          </p:cNvSpPr>
          <p:nvPr>
            <p:ph type="pic" sz="quarter" idx="18" hasCustomPrompt="1"/>
          </p:nvPr>
        </p:nvSpPr>
        <p:spPr>
          <a:xfrm>
            <a:off x="8191440" y="4201200"/>
            <a:ext cx="3776400" cy="1936800"/>
          </a:xfrm>
          <a:solidFill>
            <a:schemeClr val="bg1">
              <a:lumMod val="75000"/>
            </a:schemeClr>
          </a:solidFill>
        </p:spPr>
        <p:txBody>
          <a:bodyPr lIns="360000" tIns="252000"/>
          <a:lstStyle>
            <a:lvl1pPr marL="0" marR="0" indent="0" algn="ctr" defTabSz="914400" rtl="0" eaLnBrk="1" fontAlgn="auto" latinLnBrk="0" hangingPunct="1">
              <a:lnSpc>
                <a:spcPct val="90000"/>
              </a:lnSpc>
              <a:spcBef>
                <a:spcPts val="1000"/>
              </a:spcBef>
              <a:spcAft>
                <a:spcPts val="0"/>
              </a:spcAft>
              <a:buClrTx/>
              <a:buSzTx/>
              <a:buFontTx/>
              <a:buNone/>
              <a:tabLst/>
              <a:defRPr sz="1400"/>
            </a:lvl1pPr>
          </a:lstStyle>
          <a:p>
            <a:pPr marL="0" marR="0" lvl="0" indent="0" algn="ctr" defTabSz="914400" rtl="0" eaLnBrk="1" fontAlgn="auto" latinLnBrk="0" hangingPunct="1">
              <a:lnSpc>
                <a:spcPct val="90000"/>
              </a:lnSpc>
              <a:spcBef>
                <a:spcPts val="1000"/>
              </a:spcBef>
              <a:spcAft>
                <a:spcPts val="0"/>
              </a:spcAft>
              <a:buClrTx/>
              <a:buSzTx/>
              <a:buFontTx/>
              <a:buNone/>
              <a:tabLst/>
              <a:defRPr/>
            </a:pPr>
            <a:r>
              <a:rPr lang="sv-SE" dirty="0"/>
              <a:t>Klicka på ikonen för att infoga bild</a:t>
            </a:r>
          </a:p>
          <a:p>
            <a:endParaRPr lang="sv-SE" dirty="0"/>
          </a:p>
        </p:txBody>
      </p:sp>
    </p:spTree>
    <p:extLst>
      <p:ext uri="{BB962C8B-B14F-4D97-AF65-F5344CB8AC3E}">
        <p14:creationId xmlns:p14="http://schemas.microsoft.com/office/powerpoint/2010/main" val="2763455738"/>
      </p:ext>
    </p:extLst>
  </p:cSld>
  <p:clrMapOvr>
    <a:masterClrMapping/>
  </p:clrMapOvr>
</p:sldLayout>
</file>

<file path=ppt/slideLayouts/slideLayout162.xml><?xml version="1.0" encoding="utf-8"?>
<p:sldLayout xmlns:a="http://schemas.openxmlformats.org/drawingml/2006/main" xmlns:r="http://schemas.openxmlformats.org/officeDocument/2006/relationships" xmlns:p="http://schemas.openxmlformats.org/presentationml/2006/main" preserve="1">
  <p:cSld name="Rubrik Multi Text 5 Bilder">
    <p:spTree>
      <p:nvGrpSpPr>
        <p:cNvPr id="1" name=""/>
        <p:cNvGrpSpPr/>
        <p:nvPr/>
      </p:nvGrpSpPr>
      <p:grpSpPr>
        <a:xfrm>
          <a:off x="0" y="0"/>
          <a:ext cx="0" cy="0"/>
          <a:chOff x="0" y="0"/>
          <a:chExt cx="0" cy="0"/>
        </a:xfrm>
      </p:grpSpPr>
      <p:sp>
        <p:nvSpPr>
          <p:cNvPr id="14" name="Rektangel 13">
            <a:extLst>
              <a:ext uri="{FF2B5EF4-FFF2-40B4-BE49-F238E27FC236}">
                <a16:creationId xmlns:a16="http://schemas.microsoft.com/office/drawing/2014/main" id="{57D8B48B-77D5-4E7B-9BA9-9EA4D856EAA2}"/>
              </a:ext>
            </a:extLst>
          </p:cNvPr>
          <p:cNvSpPr/>
          <p:nvPr/>
        </p:nvSpPr>
        <p:spPr>
          <a:xfrm>
            <a:off x="232560" y="2046077"/>
            <a:ext cx="3776400" cy="1936800"/>
          </a:xfrm>
          <a:prstGeom prst="rect">
            <a:avLst/>
          </a:prstGeom>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dirty="0">
              <a:ln>
                <a:noFill/>
              </a:ln>
              <a:solidFill>
                <a:prstClr val="white"/>
              </a:solidFill>
              <a:effectLst/>
              <a:uLnTx/>
              <a:uFillTx/>
              <a:latin typeface="Arial"/>
              <a:ea typeface="+mn-ea"/>
              <a:cs typeface="+mn-cs"/>
            </a:endParaRPr>
          </a:p>
        </p:txBody>
      </p:sp>
      <p:sp>
        <p:nvSpPr>
          <p:cNvPr id="9" name="Platshållare för bild 8">
            <a:extLst>
              <a:ext uri="{FF2B5EF4-FFF2-40B4-BE49-F238E27FC236}">
                <a16:creationId xmlns:a16="http://schemas.microsoft.com/office/drawing/2014/main" id="{4F2F6A57-7EA2-47DD-A2ED-D38487DF8B9A}"/>
              </a:ext>
            </a:extLst>
          </p:cNvPr>
          <p:cNvSpPr>
            <a:spLocks noGrp="1"/>
          </p:cNvSpPr>
          <p:nvPr>
            <p:ph type="pic" sz="quarter" idx="13" hasCustomPrompt="1"/>
          </p:nvPr>
        </p:nvSpPr>
        <p:spPr>
          <a:xfrm>
            <a:off x="4203658" y="2047462"/>
            <a:ext cx="3776400" cy="1936800"/>
          </a:xfrm>
          <a:solidFill>
            <a:schemeClr val="bg1">
              <a:lumMod val="75000"/>
            </a:schemeClr>
          </a:solidFill>
        </p:spPr>
        <p:txBody>
          <a:bodyPr lIns="360000" tIns="252000"/>
          <a:lstStyle>
            <a:lvl1pPr marL="0" marR="0" indent="0" algn="ctr" defTabSz="914400" rtl="0" eaLnBrk="1" fontAlgn="auto" latinLnBrk="0" hangingPunct="1">
              <a:lnSpc>
                <a:spcPct val="90000"/>
              </a:lnSpc>
              <a:spcBef>
                <a:spcPts val="1000"/>
              </a:spcBef>
              <a:spcAft>
                <a:spcPts val="0"/>
              </a:spcAft>
              <a:buClrTx/>
              <a:buSzTx/>
              <a:buFontTx/>
              <a:buNone/>
              <a:tabLst/>
              <a:defRPr sz="1400"/>
            </a:lvl1pPr>
          </a:lstStyle>
          <a:p>
            <a:pPr marL="0" marR="0" lvl="0" indent="0" algn="ctr" defTabSz="914400" rtl="0" eaLnBrk="1" fontAlgn="auto" latinLnBrk="0" hangingPunct="1">
              <a:lnSpc>
                <a:spcPct val="90000"/>
              </a:lnSpc>
              <a:spcBef>
                <a:spcPts val="1000"/>
              </a:spcBef>
              <a:spcAft>
                <a:spcPts val="0"/>
              </a:spcAft>
              <a:buClrTx/>
              <a:buSzTx/>
              <a:buFontTx/>
              <a:buNone/>
              <a:tabLst/>
              <a:defRPr/>
            </a:pPr>
            <a:r>
              <a:rPr lang="sv-SE" dirty="0"/>
              <a:t>Klicka på ikonen för att infoga bild</a:t>
            </a:r>
          </a:p>
          <a:p>
            <a:endParaRPr lang="sv-SE" dirty="0"/>
          </a:p>
        </p:txBody>
      </p:sp>
      <p:sp>
        <p:nvSpPr>
          <p:cNvPr id="2" name="Rubrik 1">
            <a:extLst>
              <a:ext uri="{FF2B5EF4-FFF2-40B4-BE49-F238E27FC236}">
                <a16:creationId xmlns:a16="http://schemas.microsoft.com/office/drawing/2014/main" id="{9F8FF724-E49B-4704-9C98-90B00DD5AF12}"/>
              </a:ext>
            </a:extLst>
          </p:cNvPr>
          <p:cNvSpPr>
            <a:spLocks noGrp="1"/>
          </p:cNvSpPr>
          <p:nvPr>
            <p:ph type="title" hasCustomPrompt="1"/>
          </p:nvPr>
        </p:nvSpPr>
        <p:spPr>
          <a:xfrm>
            <a:off x="479640" y="382479"/>
            <a:ext cx="5623962" cy="1606659"/>
          </a:xfrm>
        </p:spPr>
        <p:txBody>
          <a:bodyPr/>
          <a:lstStyle>
            <a:lvl1pPr>
              <a:defRPr/>
            </a:lvl1pPr>
          </a:lstStyle>
          <a:p>
            <a:r>
              <a:rPr lang="sv-SE" dirty="0"/>
              <a:t>Klicka här för rubrik</a:t>
            </a:r>
          </a:p>
        </p:txBody>
      </p:sp>
      <p:sp>
        <p:nvSpPr>
          <p:cNvPr id="5" name="Platshållare för datum 4">
            <a:extLst>
              <a:ext uri="{FF2B5EF4-FFF2-40B4-BE49-F238E27FC236}">
                <a16:creationId xmlns:a16="http://schemas.microsoft.com/office/drawing/2014/main" id="{3B336E3A-4F5D-4A20-8031-79061612051D}"/>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5B3199C-ED5B-46AB-AA3E-2D4413234886}" type="datetime1">
              <a:rPr kumimoji="0" lang="sv-SE" sz="1200" b="0" i="0" u="none" strike="noStrike" kern="1200" cap="none" spc="0" normalizeH="0" baseline="0" noProof="0" smtClean="0">
                <a:ln>
                  <a:noFill/>
                </a:ln>
                <a:solidFill>
                  <a:prstClr val="black">
                    <a:tint val="75000"/>
                  </a:prstClr>
                </a:solidFill>
                <a:effectLst/>
                <a:uLnTx/>
                <a:uFillTx/>
                <a:latin typeface="Arial"/>
                <a:ea typeface="+mn-ea"/>
                <a:cs typeface="+mn-cs"/>
              </a:rPr>
              <a:t>2022-11-09</a:t>
            </a:fld>
            <a:endParaRPr kumimoji="0" lang="sv-SE" sz="1200" b="0" i="0" u="none" strike="noStrike" kern="1200" cap="none" spc="0" normalizeH="0" baseline="0" noProof="0" dirty="0">
              <a:ln>
                <a:noFill/>
              </a:ln>
              <a:solidFill>
                <a:prstClr val="black">
                  <a:tint val="75000"/>
                </a:prstClr>
              </a:solidFill>
              <a:effectLst/>
              <a:uLnTx/>
              <a:uFillTx/>
              <a:latin typeface="Arial"/>
              <a:ea typeface="+mn-ea"/>
              <a:cs typeface="+mn-cs"/>
            </a:endParaRPr>
          </a:p>
        </p:txBody>
      </p:sp>
      <p:sp>
        <p:nvSpPr>
          <p:cNvPr id="6" name="Platshållare för sidfot 5">
            <a:extLst>
              <a:ext uri="{FF2B5EF4-FFF2-40B4-BE49-F238E27FC236}">
                <a16:creationId xmlns:a16="http://schemas.microsoft.com/office/drawing/2014/main" id="{550FFDF2-D867-4E53-8AAC-444DD30952FB}"/>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200" b="0" i="0" u="none" strike="noStrike" kern="1200" cap="none" spc="0" normalizeH="0" baseline="0" noProof="0" dirty="0">
              <a:ln>
                <a:noFill/>
              </a:ln>
              <a:solidFill>
                <a:prstClr val="black">
                  <a:tint val="75000"/>
                </a:prstClr>
              </a:solidFill>
              <a:effectLst/>
              <a:uLnTx/>
              <a:uFillTx/>
              <a:latin typeface="Arial"/>
              <a:ea typeface="+mn-ea"/>
              <a:cs typeface="+mn-cs"/>
            </a:endParaRPr>
          </a:p>
        </p:txBody>
      </p:sp>
      <p:sp>
        <p:nvSpPr>
          <p:cNvPr id="7" name="Platshållare för bildnummer 6">
            <a:extLst>
              <a:ext uri="{FF2B5EF4-FFF2-40B4-BE49-F238E27FC236}">
                <a16:creationId xmlns:a16="http://schemas.microsoft.com/office/drawing/2014/main" id="{96C34A88-0CA2-42B6-84DB-A048521252C5}"/>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465F0E0-B5C3-4CD1-92D9-1861807167C1}" type="slidenum">
              <a:rPr kumimoji="0" lang="sv-SE" sz="1200" b="0" i="0" u="none" strike="noStrike" kern="1200" cap="none" spc="0" normalizeH="0" baseline="0" noProof="0" smtClean="0">
                <a:ln>
                  <a:noFill/>
                </a:ln>
                <a:solidFill>
                  <a:prstClr val="black">
                    <a:tint val="75000"/>
                  </a:prstClr>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sv-SE" sz="1200" b="0" i="0" u="none" strike="noStrike" kern="1200" cap="none" spc="0" normalizeH="0" baseline="0" noProof="0" dirty="0">
              <a:ln>
                <a:noFill/>
              </a:ln>
              <a:solidFill>
                <a:prstClr val="black">
                  <a:tint val="75000"/>
                </a:prstClr>
              </a:solidFill>
              <a:effectLst/>
              <a:uLnTx/>
              <a:uFillTx/>
              <a:latin typeface="Arial"/>
              <a:ea typeface="+mn-ea"/>
              <a:cs typeface="+mn-cs"/>
            </a:endParaRPr>
          </a:p>
        </p:txBody>
      </p:sp>
      <p:sp>
        <p:nvSpPr>
          <p:cNvPr id="8" name="Platshållare för bild 8">
            <a:extLst>
              <a:ext uri="{FF2B5EF4-FFF2-40B4-BE49-F238E27FC236}">
                <a16:creationId xmlns:a16="http://schemas.microsoft.com/office/drawing/2014/main" id="{12619720-8989-44FC-8D94-278B920DBDB7}"/>
              </a:ext>
            </a:extLst>
          </p:cNvPr>
          <p:cNvSpPr>
            <a:spLocks noGrp="1"/>
          </p:cNvSpPr>
          <p:nvPr>
            <p:ph type="pic" sz="quarter" idx="14" hasCustomPrompt="1"/>
          </p:nvPr>
        </p:nvSpPr>
        <p:spPr>
          <a:xfrm>
            <a:off x="216000" y="4201199"/>
            <a:ext cx="3776400" cy="1936800"/>
          </a:xfrm>
          <a:solidFill>
            <a:schemeClr val="bg1">
              <a:lumMod val="75000"/>
            </a:schemeClr>
          </a:solidFill>
        </p:spPr>
        <p:txBody>
          <a:bodyPr lIns="360000" tIns="252000"/>
          <a:lstStyle>
            <a:lvl1pPr marL="0" marR="0" indent="0" algn="ctr" defTabSz="914400" rtl="0" eaLnBrk="1" fontAlgn="auto" latinLnBrk="0" hangingPunct="1">
              <a:lnSpc>
                <a:spcPct val="90000"/>
              </a:lnSpc>
              <a:spcBef>
                <a:spcPts val="1000"/>
              </a:spcBef>
              <a:spcAft>
                <a:spcPts val="0"/>
              </a:spcAft>
              <a:buClrTx/>
              <a:buSzTx/>
              <a:buFontTx/>
              <a:buNone/>
              <a:tabLst/>
              <a:defRPr sz="1400"/>
            </a:lvl1pPr>
          </a:lstStyle>
          <a:p>
            <a:pPr marL="0" marR="0" lvl="0" indent="0" algn="ctr" defTabSz="914400" rtl="0" eaLnBrk="1" fontAlgn="auto" latinLnBrk="0" hangingPunct="1">
              <a:lnSpc>
                <a:spcPct val="90000"/>
              </a:lnSpc>
              <a:spcBef>
                <a:spcPts val="1000"/>
              </a:spcBef>
              <a:spcAft>
                <a:spcPts val="0"/>
              </a:spcAft>
              <a:buClrTx/>
              <a:buSzTx/>
              <a:buFontTx/>
              <a:buNone/>
              <a:tabLst/>
              <a:defRPr/>
            </a:pPr>
            <a:r>
              <a:rPr lang="sv-SE" dirty="0"/>
              <a:t>Klicka på ikonen för att infoga bild</a:t>
            </a:r>
          </a:p>
          <a:p>
            <a:endParaRPr lang="sv-SE" dirty="0"/>
          </a:p>
        </p:txBody>
      </p:sp>
      <p:sp>
        <p:nvSpPr>
          <p:cNvPr id="11" name="Platshållare för bild 8">
            <a:extLst>
              <a:ext uri="{FF2B5EF4-FFF2-40B4-BE49-F238E27FC236}">
                <a16:creationId xmlns:a16="http://schemas.microsoft.com/office/drawing/2014/main" id="{ADAAEF65-35CB-4A38-B68B-3161FFC88383}"/>
              </a:ext>
            </a:extLst>
          </p:cNvPr>
          <p:cNvSpPr>
            <a:spLocks noGrp="1"/>
          </p:cNvSpPr>
          <p:nvPr>
            <p:ph type="pic" sz="quarter" idx="16" hasCustomPrompt="1"/>
          </p:nvPr>
        </p:nvSpPr>
        <p:spPr>
          <a:xfrm>
            <a:off x="4203658" y="4201200"/>
            <a:ext cx="3776400" cy="1936800"/>
          </a:xfrm>
          <a:solidFill>
            <a:schemeClr val="bg1">
              <a:lumMod val="75000"/>
            </a:schemeClr>
          </a:solidFill>
        </p:spPr>
        <p:txBody>
          <a:bodyPr lIns="360000" tIns="252000"/>
          <a:lstStyle>
            <a:lvl1pPr marL="0" marR="0" indent="0" algn="ctr" defTabSz="914400" rtl="0" eaLnBrk="1" fontAlgn="auto" latinLnBrk="0" hangingPunct="1">
              <a:lnSpc>
                <a:spcPct val="90000"/>
              </a:lnSpc>
              <a:spcBef>
                <a:spcPts val="1000"/>
              </a:spcBef>
              <a:spcAft>
                <a:spcPts val="0"/>
              </a:spcAft>
              <a:buClrTx/>
              <a:buSzTx/>
              <a:buFontTx/>
              <a:buNone/>
              <a:tabLst/>
              <a:defRPr sz="1400"/>
            </a:lvl1pPr>
          </a:lstStyle>
          <a:p>
            <a:pPr marL="0" marR="0" lvl="0" indent="0" algn="ctr" defTabSz="914400" rtl="0" eaLnBrk="1" fontAlgn="auto" latinLnBrk="0" hangingPunct="1">
              <a:lnSpc>
                <a:spcPct val="90000"/>
              </a:lnSpc>
              <a:spcBef>
                <a:spcPts val="1000"/>
              </a:spcBef>
              <a:spcAft>
                <a:spcPts val="0"/>
              </a:spcAft>
              <a:buClrTx/>
              <a:buSzTx/>
              <a:buFontTx/>
              <a:buNone/>
              <a:tabLst/>
              <a:defRPr/>
            </a:pPr>
            <a:r>
              <a:rPr lang="sv-SE" dirty="0"/>
              <a:t>Klicka på ikonen för att infoga bild</a:t>
            </a:r>
          </a:p>
          <a:p>
            <a:endParaRPr lang="sv-SE" dirty="0"/>
          </a:p>
        </p:txBody>
      </p:sp>
      <p:sp>
        <p:nvSpPr>
          <p:cNvPr id="12" name="Platshållare för bild 8">
            <a:extLst>
              <a:ext uri="{FF2B5EF4-FFF2-40B4-BE49-F238E27FC236}">
                <a16:creationId xmlns:a16="http://schemas.microsoft.com/office/drawing/2014/main" id="{1AC07A39-93C8-43CF-BC73-BD58CDA1D02C}"/>
              </a:ext>
            </a:extLst>
          </p:cNvPr>
          <p:cNvSpPr>
            <a:spLocks noGrp="1"/>
          </p:cNvSpPr>
          <p:nvPr>
            <p:ph type="pic" sz="quarter" idx="17" hasCustomPrompt="1"/>
          </p:nvPr>
        </p:nvSpPr>
        <p:spPr>
          <a:xfrm>
            <a:off x="8191440" y="2047463"/>
            <a:ext cx="3776400" cy="1936800"/>
          </a:xfrm>
          <a:solidFill>
            <a:schemeClr val="bg1">
              <a:lumMod val="75000"/>
            </a:schemeClr>
          </a:solidFill>
        </p:spPr>
        <p:txBody>
          <a:bodyPr lIns="360000" tIns="252000"/>
          <a:lstStyle>
            <a:lvl1pPr marL="0" marR="0" indent="0" algn="ctr" defTabSz="914400" rtl="0" eaLnBrk="1" fontAlgn="auto" latinLnBrk="0" hangingPunct="1">
              <a:lnSpc>
                <a:spcPct val="90000"/>
              </a:lnSpc>
              <a:spcBef>
                <a:spcPts val="1000"/>
              </a:spcBef>
              <a:spcAft>
                <a:spcPts val="0"/>
              </a:spcAft>
              <a:buClrTx/>
              <a:buSzTx/>
              <a:buFontTx/>
              <a:buNone/>
              <a:tabLst/>
              <a:defRPr sz="1400"/>
            </a:lvl1pPr>
          </a:lstStyle>
          <a:p>
            <a:pPr marL="0" marR="0" lvl="0" indent="0" algn="ctr" defTabSz="914400" rtl="0" eaLnBrk="1" fontAlgn="auto" latinLnBrk="0" hangingPunct="1">
              <a:lnSpc>
                <a:spcPct val="90000"/>
              </a:lnSpc>
              <a:spcBef>
                <a:spcPts val="1000"/>
              </a:spcBef>
              <a:spcAft>
                <a:spcPts val="0"/>
              </a:spcAft>
              <a:buClrTx/>
              <a:buSzTx/>
              <a:buFontTx/>
              <a:buNone/>
              <a:tabLst/>
              <a:defRPr/>
            </a:pPr>
            <a:r>
              <a:rPr lang="sv-SE" dirty="0"/>
              <a:t>Klicka på ikonen för att infoga bild</a:t>
            </a:r>
          </a:p>
          <a:p>
            <a:endParaRPr lang="sv-SE" dirty="0"/>
          </a:p>
        </p:txBody>
      </p:sp>
      <p:sp>
        <p:nvSpPr>
          <p:cNvPr id="13" name="Platshållare för bild 8">
            <a:extLst>
              <a:ext uri="{FF2B5EF4-FFF2-40B4-BE49-F238E27FC236}">
                <a16:creationId xmlns:a16="http://schemas.microsoft.com/office/drawing/2014/main" id="{401BE4A9-AE6D-4492-9337-3FD7D8D38F56}"/>
              </a:ext>
            </a:extLst>
          </p:cNvPr>
          <p:cNvSpPr>
            <a:spLocks noGrp="1"/>
          </p:cNvSpPr>
          <p:nvPr>
            <p:ph type="pic" sz="quarter" idx="18" hasCustomPrompt="1"/>
          </p:nvPr>
        </p:nvSpPr>
        <p:spPr>
          <a:xfrm>
            <a:off x="8191440" y="4201200"/>
            <a:ext cx="3776400" cy="1936800"/>
          </a:xfrm>
          <a:solidFill>
            <a:schemeClr val="bg1">
              <a:lumMod val="75000"/>
            </a:schemeClr>
          </a:solidFill>
        </p:spPr>
        <p:txBody>
          <a:bodyPr lIns="360000" tIns="252000"/>
          <a:lstStyle>
            <a:lvl1pPr marL="0" marR="0" indent="0" algn="ctr" defTabSz="914400" rtl="0" eaLnBrk="1" fontAlgn="auto" latinLnBrk="0" hangingPunct="1">
              <a:lnSpc>
                <a:spcPct val="90000"/>
              </a:lnSpc>
              <a:spcBef>
                <a:spcPts val="1000"/>
              </a:spcBef>
              <a:spcAft>
                <a:spcPts val="0"/>
              </a:spcAft>
              <a:buClrTx/>
              <a:buSzTx/>
              <a:buFontTx/>
              <a:buNone/>
              <a:tabLst/>
              <a:defRPr sz="1400"/>
            </a:lvl1pPr>
          </a:lstStyle>
          <a:p>
            <a:pPr marL="0" marR="0" lvl="0" indent="0" algn="ctr" defTabSz="914400" rtl="0" eaLnBrk="1" fontAlgn="auto" latinLnBrk="0" hangingPunct="1">
              <a:lnSpc>
                <a:spcPct val="90000"/>
              </a:lnSpc>
              <a:spcBef>
                <a:spcPts val="1000"/>
              </a:spcBef>
              <a:spcAft>
                <a:spcPts val="0"/>
              </a:spcAft>
              <a:buClrTx/>
              <a:buSzTx/>
              <a:buFontTx/>
              <a:buNone/>
              <a:tabLst/>
              <a:defRPr/>
            </a:pPr>
            <a:r>
              <a:rPr lang="sv-SE" dirty="0"/>
              <a:t>Klicka på ikonen för att infoga bild</a:t>
            </a:r>
          </a:p>
          <a:p>
            <a:endParaRPr lang="sv-SE" dirty="0"/>
          </a:p>
        </p:txBody>
      </p:sp>
      <p:sp>
        <p:nvSpPr>
          <p:cNvPr id="4" name="Platshållare för innehåll 3">
            <a:extLst>
              <a:ext uri="{FF2B5EF4-FFF2-40B4-BE49-F238E27FC236}">
                <a16:creationId xmlns:a16="http://schemas.microsoft.com/office/drawing/2014/main" id="{BE8DABAE-EC87-4F26-B4F1-8FF1631C4A84}"/>
              </a:ext>
            </a:extLst>
          </p:cNvPr>
          <p:cNvSpPr>
            <a:spLocks noGrp="1"/>
          </p:cNvSpPr>
          <p:nvPr>
            <p:ph sz="quarter" idx="19"/>
          </p:nvPr>
        </p:nvSpPr>
        <p:spPr>
          <a:xfrm>
            <a:off x="232560" y="2046077"/>
            <a:ext cx="3776400" cy="1936800"/>
          </a:xfrm>
          <a:noFill/>
        </p:spPr>
        <p:txBody>
          <a:bodyPr lIns="216000" tIns="180000"/>
          <a:lstStyle>
            <a:lvl1pPr marL="0" indent="0">
              <a:buFontTx/>
              <a:buNone/>
              <a:defRPr sz="2000">
                <a:solidFill>
                  <a:schemeClr val="bg1"/>
                </a:solidFill>
              </a:defRPr>
            </a:lvl1pPr>
            <a:lvl2pPr marL="457200" indent="0">
              <a:buFontTx/>
              <a:buNone/>
              <a:defRPr>
                <a:solidFill>
                  <a:schemeClr val="bg1"/>
                </a:solidFill>
              </a:defRPr>
            </a:lvl2pPr>
            <a:lvl3pPr marL="914400" indent="0">
              <a:buFontTx/>
              <a:buNone/>
              <a:defRPr>
                <a:solidFill>
                  <a:schemeClr val="bg1"/>
                </a:solidFill>
              </a:defRPr>
            </a:lvl3pPr>
            <a:lvl4pPr marL="1371600" indent="0">
              <a:buFontTx/>
              <a:buNone/>
              <a:defRPr>
                <a:solidFill>
                  <a:schemeClr val="bg1"/>
                </a:solidFill>
              </a:defRPr>
            </a:lvl4pPr>
            <a:lvl5pPr marL="1828800" indent="0">
              <a:buFontTx/>
              <a:buNone/>
              <a:defRPr>
                <a:solidFill>
                  <a:schemeClr val="bg1"/>
                </a:solidFill>
              </a:defRPr>
            </a:lvl5pPr>
          </a:lstStyle>
          <a:p>
            <a:pPr lvl="0"/>
            <a:r>
              <a:rPr lang="sv-SE"/>
              <a:t>Redigera format för bakgrundstext</a:t>
            </a:r>
          </a:p>
        </p:txBody>
      </p:sp>
    </p:spTree>
    <p:extLst>
      <p:ext uri="{BB962C8B-B14F-4D97-AF65-F5344CB8AC3E}">
        <p14:creationId xmlns:p14="http://schemas.microsoft.com/office/powerpoint/2010/main" val="2292060949"/>
      </p:ext>
    </p:extLst>
  </p:cSld>
  <p:clrMapOvr>
    <a:masterClrMapping/>
  </p:clrMapOvr>
</p:sldLayout>
</file>

<file path=ppt/slideLayouts/slideLayout163.xml><?xml version="1.0" encoding="utf-8"?>
<p:sldLayout xmlns:a="http://schemas.openxmlformats.org/drawingml/2006/main" xmlns:r="http://schemas.openxmlformats.org/officeDocument/2006/relationships" xmlns:p="http://schemas.openxmlformats.org/presentationml/2006/main" type="title" preserve="1">
  <p:cSld name="Rubrikbild">
    <p:spTree>
      <p:nvGrpSpPr>
        <p:cNvPr id="1" name=""/>
        <p:cNvGrpSpPr/>
        <p:nvPr/>
      </p:nvGrpSpPr>
      <p:grpSpPr>
        <a:xfrm>
          <a:off x="0" y="0"/>
          <a:ext cx="0" cy="0"/>
          <a:chOff x="0" y="0"/>
          <a:chExt cx="0" cy="0"/>
        </a:xfrm>
      </p:grpSpPr>
      <p:sp>
        <p:nvSpPr>
          <p:cNvPr id="7" name="Rektangel 6">
            <a:extLst>
              <a:ext uri="{FF2B5EF4-FFF2-40B4-BE49-F238E27FC236}">
                <a16:creationId xmlns:a16="http://schemas.microsoft.com/office/drawing/2014/main" id="{1FEFD6A9-06AE-4A66-8BF8-D0B7C5E88A0F}"/>
              </a:ext>
            </a:extLst>
          </p:cNvPr>
          <p:cNvSpPr/>
          <p:nvPr/>
        </p:nvSpPr>
        <p:spPr>
          <a:xfrm>
            <a:off x="215999" y="215998"/>
            <a:ext cx="11760001" cy="5921485"/>
          </a:xfrm>
          <a:prstGeom prst="rect">
            <a:avLst/>
          </a:prstGeom>
          <a:solidFill>
            <a:schemeClr val="accent1"/>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dirty="0">
              <a:ln>
                <a:noFill/>
              </a:ln>
              <a:solidFill>
                <a:prstClr val="white"/>
              </a:solidFill>
              <a:effectLst/>
              <a:uLnTx/>
              <a:uFillTx/>
              <a:latin typeface="Arial"/>
              <a:ea typeface="+mn-ea"/>
              <a:cs typeface="+mn-cs"/>
            </a:endParaRPr>
          </a:p>
        </p:txBody>
      </p:sp>
      <p:sp>
        <p:nvSpPr>
          <p:cNvPr id="2" name="Rubrik 1">
            <a:extLst>
              <a:ext uri="{FF2B5EF4-FFF2-40B4-BE49-F238E27FC236}">
                <a16:creationId xmlns:a16="http://schemas.microsoft.com/office/drawing/2014/main" id="{55BBBBF2-582B-46CE-A6EE-C43ED03CD14E}"/>
              </a:ext>
            </a:extLst>
          </p:cNvPr>
          <p:cNvSpPr>
            <a:spLocks noGrp="1"/>
          </p:cNvSpPr>
          <p:nvPr>
            <p:ph type="ctrTitle" hasCustomPrompt="1"/>
          </p:nvPr>
        </p:nvSpPr>
        <p:spPr>
          <a:xfrm>
            <a:off x="444322" y="495835"/>
            <a:ext cx="7611457" cy="4990566"/>
          </a:xfrm>
        </p:spPr>
        <p:txBody>
          <a:bodyPr anchor="t"/>
          <a:lstStyle>
            <a:lvl1pPr algn="l">
              <a:defRPr sz="8800">
                <a:solidFill>
                  <a:schemeClr val="bg1"/>
                </a:solidFill>
              </a:defRPr>
            </a:lvl1pPr>
          </a:lstStyle>
          <a:p>
            <a:r>
              <a:rPr lang="sv-SE" dirty="0"/>
              <a:t>Klicka här för rubrik</a:t>
            </a:r>
          </a:p>
        </p:txBody>
      </p:sp>
      <p:sp>
        <p:nvSpPr>
          <p:cNvPr id="3" name="Underrubrik 2">
            <a:extLst>
              <a:ext uri="{FF2B5EF4-FFF2-40B4-BE49-F238E27FC236}">
                <a16:creationId xmlns:a16="http://schemas.microsoft.com/office/drawing/2014/main" id="{500486BF-430B-455E-A1AA-2329D940AE7B}"/>
              </a:ext>
            </a:extLst>
          </p:cNvPr>
          <p:cNvSpPr>
            <a:spLocks noGrp="1"/>
          </p:cNvSpPr>
          <p:nvPr>
            <p:ph type="subTitle" idx="1"/>
          </p:nvPr>
        </p:nvSpPr>
        <p:spPr>
          <a:xfrm>
            <a:off x="444322" y="5563984"/>
            <a:ext cx="11387677" cy="482901"/>
          </a:xfrm>
        </p:spPr>
        <p:txBody>
          <a:bodyPr/>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Klicka här för att ändra mall för underrubrikformat</a:t>
            </a:r>
          </a:p>
        </p:txBody>
      </p:sp>
      <p:sp>
        <p:nvSpPr>
          <p:cNvPr id="4" name="Platshållare för datum 3">
            <a:extLst>
              <a:ext uri="{FF2B5EF4-FFF2-40B4-BE49-F238E27FC236}">
                <a16:creationId xmlns:a16="http://schemas.microsoft.com/office/drawing/2014/main" id="{A2AEC82D-0AD9-4ECA-9D41-23AAD814097A}"/>
              </a:ext>
            </a:extLst>
          </p:cNvPr>
          <p:cNvSpPr>
            <a:spLocks noGrp="1"/>
          </p:cNvSpPr>
          <p:nvPr>
            <p:ph type="dt" sz="half" idx="10"/>
          </p:nvPr>
        </p:nvSpPr>
        <p:spPr>
          <a:xfrm>
            <a:off x="8736495" y="6356350"/>
            <a:ext cx="1511801" cy="365125"/>
          </a:xfrm>
        </p:spPr>
        <p:txBody>
          <a:bodyPr/>
          <a:lstStyle>
            <a:lvl1pPr algn="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D8E116F7-2575-4626-A78B-7D8C9593843B}" type="datetime1">
              <a:rPr kumimoji="0" lang="sv-SE" sz="1200" b="0" i="0" u="none" strike="noStrike" kern="1200" cap="none" spc="0" normalizeH="0" baseline="0" noProof="0" smtClean="0">
                <a:ln>
                  <a:noFill/>
                </a:ln>
                <a:solidFill>
                  <a:prstClr val="black">
                    <a:tint val="75000"/>
                  </a:prstClr>
                </a:solidFill>
                <a:effectLst/>
                <a:uLnTx/>
                <a:uFillTx/>
                <a:latin typeface="Arial"/>
                <a:ea typeface="+mn-ea"/>
                <a:cs typeface="+mn-cs"/>
              </a:rPr>
              <a:t>2022-11-09</a:t>
            </a:fld>
            <a:endParaRPr kumimoji="0" lang="sv-SE" sz="1200" b="0" i="0" u="none" strike="noStrike" kern="1200" cap="none" spc="0" normalizeH="0" baseline="0" noProof="0" dirty="0">
              <a:ln>
                <a:noFill/>
              </a:ln>
              <a:solidFill>
                <a:prstClr val="black">
                  <a:tint val="75000"/>
                </a:prstClr>
              </a:solidFill>
              <a:effectLst/>
              <a:uLnTx/>
              <a:uFillTx/>
              <a:latin typeface="Arial"/>
              <a:ea typeface="+mn-ea"/>
              <a:cs typeface="+mn-cs"/>
            </a:endParaRPr>
          </a:p>
        </p:txBody>
      </p:sp>
      <p:sp>
        <p:nvSpPr>
          <p:cNvPr id="5" name="Platshållare för sidfot 4">
            <a:extLst>
              <a:ext uri="{FF2B5EF4-FFF2-40B4-BE49-F238E27FC236}">
                <a16:creationId xmlns:a16="http://schemas.microsoft.com/office/drawing/2014/main" id="{5DD7F05E-54FB-44D0-93EE-BE97DDA26169}"/>
              </a:ext>
            </a:extLst>
          </p:cNvPr>
          <p:cNvSpPr>
            <a:spLocks noGrp="1"/>
          </p:cNvSpPr>
          <p:nvPr>
            <p:ph type="ftr" sz="quarter" idx="11"/>
          </p:nvPr>
        </p:nvSpPr>
        <p:spPr>
          <a:xfrm>
            <a:off x="928346" y="6356350"/>
            <a:ext cx="4114800" cy="365125"/>
          </a:xfrm>
        </p:spPr>
        <p:txBody>
          <a:bodyPr/>
          <a:lstStyle>
            <a:lvl1pPr algn="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200" b="0" i="0" u="none" strike="noStrike" kern="1200" cap="none" spc="0" normalizeH="0" baseline="0" noProof="0" dirty="0">
              <a:ln>
                <a:noFill/>
              </a:ln>
              <a:solidFill>
                <a:prstClr val="black">
                  <a:tint val="75000"/>
                </a:prstClr>
              </a:solidFill>
              <a:effectLst/>
              <a:uLnTx/>
              <a:uFillTx/>
              <a:latin typeface="Arial"/>
              <a:ea typeface="+mn-ea"/>
              <a:cs typeface="+mn-cs"/>
            </a:endParaRPr>
          </a:p>
        </p:txBody>
      </p:sp>
      <p:sp>
        <p:nvSpPr>
          <p:cNvPr id="6" name="Platshållare för bildnummer 5">
            <a:extLst>
              <a:ext uri="{FF2B5EF4-FFF2-40B4-BE49-F238E27FC236}">
                <a16:creationId xmlns:a16="http://schemas.microsoft.com/office/drawing/2014/main" id="{63B566F6-E716-474C-A1AF-E16941855B06}"/>
              </a:ext>
            </a:extLst>
          </p:cNvPr>
          <p:cNvSpPr>
            <a:spLocks noGrp="1"/>
          </p:cNvSpPr>
          <p:nvPr>
            <p:ph type="sldNum" sz="quarter" idx="12"/>
          </p:nvPr>
        </p:nvSpPr>
        <p:spPr>
          <a:xfrm>
            <a:off x="479641" y="6356350"/>
            <a:ext cx="448705"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465F0E0-B5C3-4CD1-92D9-1861807167C1}" type="slidenum">
              <a:rPr kumimoji="0" lang="sv-SE" sz="1200" b="0" i="0" u="none" strike="noStrike" kern="1200" cap="none" spc="0" normalizeH="0" baseline="0" noProof="0" smtClean="0">
                <a:ln>
                  <a:noFill/>
                </a:ln>
                <a:solidFill>
                  <a:prstClr val="black">
                    <a:tint val="75000"/>
                  </a:prstClr>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sv-SE" sz="1200" b="0" i="0" u="none" strike="noStrike" kern="1200" cap="none" spc="0" normalizeH="0" baseline="0" noProof="0" dirty="0">
              <a:ln>
                <a:noFill/>
              </a:ln>
              <a:solidFill>
                <a:prstClr val="black">
                  <a:tint val="75000"/>
                </a:prstClr>
              </a:solidFill>
              <a:effectLst/>
              <a:uLnTx/>
              <a:uFillTx/>
              <a:latin typeface="Arial"/>
              <a:ea typeface="+mn-ea"/>
              <a:cs typeface="+mn-cs"/>
            </a:endParaRPr>
          </a:p>
        </p:txBody>
      </p:sp>
      <p:pic>
        <p:nvPicPr>
          <p:cNvPr id="11" name="Bildobjekt 10">
            <a:extLst>
              <a:ext uri="{FF2B5EF4-FFF2-40B4-BE49-F238E27FC236}">
                <a16:creationId xmlns:a16="http://schemas.microsoft.com/office/drawing/2014/main" id="{9D1A0C1B-9A8D-44BF-9B92-3084381E2FAB}"/>
              </a:ext>
            </a:extLst>
          </p:cNvPr>
          <p:cNvPicPr>
            <a:picLocks noChangeAspect="1"/>
          </p:cNvPicPr>
          <p:nvPr/>
        </p:nvPicPr>
        <p:blipFill rotWithShape="1">
          <a:blip r:embed="rId2">
            <a:extLst>
              <a:ext uri="{28A0092B-C50C-407E-A947-70E740481C1C}">
                <a14:useLocalDpi xmlns:a14="http://schemas.microsoft.com/office/drawing/2010/main" val="0"/>
              </a:ext>
            </a:extLst>
          </a:blip>
          <a:srcRect r="17109"/>
          <a:stretch/>
        </p:blipFill>
        <p:spPr>
          <a:xfrm>
            <a:off x="8482405" y="223128"/>
            <a:ext cx="3493595" cy="5895696"/>
          </a:xfrm>
          <a:prstGeom prst="rect">
            <a:avLst/>
          </a:prstGeom>
        </p:spPr>
      </p:pic>
    </p:spTree>
    <p:extLst>
      <p:ext uri="{BB962C8B-B14F-4D97-AF65-F5344CB8AC3E}">
        <p14:creationId xmlns:p14="http://schemas.microsoft.com/office/powerpoint/2010/main" val="1481884757"/>
      </p:ext>
    </p:extLst>
  </p:cSld>
  <p:clrMapOvr>
    <a:masterClrMapping/>
  </p:clrMapOvr>
</p:sldLayout>
</file>

<file path=ppt/slideLayouts/slideLayout164.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39EFB123-F9EC-4015-B6F1-7CADECEE3A69}"/>
              </a:ext>
            </a:extLst>
          </p:cNvPr>
          <p:cNvSpPr>
            <a:spLocks noGrp="1"/>
          </p:cNvSpPr>
          <p:nvPr>
            <p:ph type="title" hasCustomPrompt="1"/>
          </p:nvPr>
        </p:nvSpPr>
        <p:spPr>
          <a:xfrm>
            <a:off x="478800" y="381600"/>
            <a:ext cx="5624804" cy="2042841"/>
          </a:xfrm>
        </p:spPr>
        <p:txBody>
          <a:bodyPr/>
          <a:lstStyle>
            <a:lvl1pPr>
              <a:defRPr/>
            </a:lvl1pPr>
          </a:lstStyle>
          <a:p>
            <a:r>
              <a:rPr lang="sv-SE" dirty="0"/>
              <a:t>Klicka här för rubrik</a:t>
            </a:r>
          </a:p>
        </p:txBody>
      </p:sp>
      <p:sp>
        <p:nvSpPr>
          <p:cNvPr id="3" name="Platshållare för innehåll 2">
            <a:extLst>
              <a:ext uri="{FF2B5EF4-FFF2-40B4-BE49-F238E27FC236}">
                <a16:creationId xmlns:a16="http://schemas.microsoft.com/office/drawing/2014/main" id="{0FB32048-1431-46B7-A822-038AB7ADDE50}"/>
              </a:ext>
            </a:extLst>
          </p:cNvPr>
          <p:cNvSpPr>
            <a:spLocks noGrp="1"/>
          </p:cNvSpPr>
          <p:nvPr>
            <p:ph idx="1"/>
          </p:nvPr>
        </p:nvSpPr>
        <p:spPr>
          <a:xfrm>
            <a:off x="478800" y="2990033"/>
            <a:ext cx="11346055" cy="3146258"/>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sv-SE" dirty="0"/>
          </a:p>
        </p:txBody>
      </p:sp>
      <p:sp>
        <p:nvSpPr>
          <p:cNvPr id="4" name="Platshållare för datum 3">
            <a:extLst>
              <a:ext uri="{FF2B5EF4-FFF2-40B4-BE49-F238E27FC236}">
                <a16:creationId xmlns:a16="http://schemas.microsoft.com/office/drawing/2014/main" id="{AD2FE022-7FCF-4728-8BFC-E85CD787C940}"/>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478343A-7C56-4A8D-9AC6-9ED01189F038}" type="datetime1">
              <a:rPr kumimoji="0" lang="sv-SE" sz="1200" b="0" i="0" u="none" strike="noStrike" kern="1200" cap="none" spc="0" normalizeH="0" baseline="0" noProof="0" smtClean="0">
                <a:ln>
                  <a:noFill/>
                </a:ln>
                <a:solidFill>
                  <a:prstClr val="black">
                    <a:tint val="75000"/>
                  </a:prstClr>
                </a:solidFill>
                <a:effectLst/>
                <a:uLnTx/>
                <a:uFillTx/>
                <a:latin typeface="Arial"/>
                <a:ea typeface="+mn-ea"/>
                <a:cs typeface="+mn-cs"/>
              </a:rPr>
              <a:t>2022-11-09</a:t>
            </a:fld>
            <a:endParaRPr kumimoji="0" lang="sv-SE" sz="1200" b="0" i="0" u="none" strike="noStrike" kern="1200" cap="none" spc="0" normalizeH="0" baseline="0" noProof="0" dirty="0">
              <a:ln>
                <a:noFill/>
              </a:ln>
              <a:solidFill>
                <a:prstClr val="black">
                  <a:tint val="75000"/>
                </a:prstClr>
              </a:solidFill>
              <a:effectLst/>
              <a:uLnTx/>
              <a:uFillTx/>
              <a:latin typeface="Arial"/>
              <a:ea typeface="+mn-ea"/>
              <a:cs typeface="+mn-cs"/>
            </a:endParaRPr>
          </a:p>
        </p:txBody>
      </p:sp>
      <p:sp>
        <p:nvSpPr>
          <p:cNvPr id="5" name="Platshållare för sidfot 4">
            <a:extLst>
              <a:ext uri="{FF2B5EF4-FFF2-40B4-BE49-F238E27FC236}">
                <a16:creationId xmlns:a16="http://schemas.microsoft.com/office/drawing/2014/main" id="{8DEFE7A3-C7DE-47B8-969B-6CD2DC7347B3}"/>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200" b="0" i="0" u="none" strike="noStrike" kern="1200" cap="none" spc="0" normalizeH="0" baseline="0" noProof="0" dirty="0">
              <a:ln>
                <a:noFill/>
              </a:ln>
              <a:solidFill>
                <a:prstClr val="black">
                  <a:tint val="75000"/>
                </a:prstClr>
              </a:solidFill>
              <a:effectLst/>
              <a:uLnTx/>
              <a:uFillTx/>
              <a:latin typeface="Arial"/>
              <a:ea typeface="+mn-ea"/>
              <a:cs typeface="+mn-cs"/>
            </a:endParaRPr>
          </a:p>
        </p:txBody>
      </p:sp>
      <p:sp>
        <p:nvSpPr>
          <p:cNvPr id="6" name="Platshållare för bildnummer 5">
            <a:extLst>
              <a:ext uri="{FF2B5EF4-FFF2-40B4-BE49-F238E27FC236}">
                <a16:creationId xmlns:a16="http://schemas.microsoft.com/office/drawing/2014/main" id="{F0149FFA-A887-41F8-B477-A2B4A5D22349}"/>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465F0E0-B5C3-4CD1-92D9-1861807167C1}" type="slidenum">
              <a:rPr kumimoji="0" lang="sv-SE" sz="1200" b="0" i="0" u="none" strike="noStrike" kern="1200" cap="none" spc="0" normalizeH="0" baseline="0" noProof="0" smtClean="0">
                <a:ln>
                  <a:noFill/>
                </a:ln>
                <a:solidFill>
                  <a:prstClr val="black">
                    <a:tint val="75000"/>
                  </a:prstClr>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sv-SE" sz="1200" b="0" i="0" u="none" strike="noStrike" kern="1200" cap="none" spc="0" normalizeH="0" baseline="0" noProof="0" dirty="0">
              <a:ln>
                <a:noFill/>
              </a:ln>
              <a:solidFill>
                <a:prstClr val="black">
                  <a:tint val="75000"/>
                </a:prstClr>
              </a:solidFill>
              <a:effectLst/>
              <a:uLnTx/>
              <a:uFillTx/>
              <a:latin typeface="Arial"/>
              <a:ea typeface="+mn-ea"/>
              <a:cs typeface="+mn-cs"/>
            </a:endParaRPr>
          </a:p>
        </p:txBody>
      </p:sp>
    </p:spTree>
    <p:extLst>
      <p:ext uri="{BB962C8B-B14F-4D97-AF65-F5344CB8AC3E}">
        <p14:creationId xmlns:p14="http://schemas.microsoft.com/office/powerpoint/2010/main" val="2097833997"/>
      </p:ext>
    </p:extLst>
  </p:cSld>
  <p:clrMapOvr>
    <a:masterClrMapping/>
  </p:clrMapOvr>
</p:sldLayout>
</file>

<file path=ppt/slideLayouts/slideLayout165.xml><?xml version="1.0" encoding="utf-8"?>
<p:sldLayout xmlns:a="http://schemas.openxmlformats.org/drawingml/2006/main" xmlns:r="http://schemas.openxmlformats.org/officeDocument/2006/relationships" xmlns:p="http://schemas.openxmlformats.org/presentationml/2006/main" type="secHead" preserve="1">
  <p:cSld name="Avsnittsrubrik">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501C30AE-225F-4381-93DA-90EDE6E00646}"/>
              </a:ext>
            </a:extLst>
          </p:cNvPr>
          <p:cNvSpPr>
            <a:spLocks noGrp="1"/>
          </p:cNvSpPr>
          <p:nvPr>
            <p:ph type="title" hasCustomPrompt="1"/>
          </p:nvPr>
        </p:nvSpPr>
        <p:spPr>
          <a:xfrm>
            <a:off x="831850" y="1709738"/>
            <a:ext cx="10515600" cy="2852737"/>
          </a:xfrm>
        </p:spPr>
        <p:txBody>
          <a:bodyPr anchor="b"/>
          <a:lstStyle>
            <a:lvl1pPr>
              <a:defRPr sz="6000"/>
            </a:lvl1pPr>
          </a:lstStyle>
          <a:p>
            <a:r>
              <a:rPr lang="sv-SE" dirty="0"/>
              <a:t>Klicka här för rubrik</a:t>
            </a:r>
          </a:p>
        </p:txBody>
      </p:sp>
      <p:sp>
        <p:nvSpPr>
          <p:cNvPr id="3" name="Platshållare för text 2">
            <a:extLst>
              <a:ext uri="{FF2B5EF4-FFF2-40B4-BE49-F238E27FC236}">
                <a16:creationId xmlns:a16="http://schemas.microsoft.com/office/drawing/2014/main" id="{DC916312-14CD-458B-A664-3E2013722CC4}"/>
              </a:ext>
            </a:extLst>
          </p:cNvPr>
          <p:cNvSpPr>
            <a:spLocks noGrp="1"/>
          </p:cNvSpPr>
          <p:nvPr>
            <p:ph type="body" idx="1" hasCustomPrompt="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sv-SE" dirty="0"/>
              <a:t>Redigera underrubrik</a:t>
            </a:r>
          </a:p>
        </p:txBody>
      </p:sp>
      <p:sp>
        <p:nvSpPr>
          <p:cNvPr id="4" name="Platshållare för datum 3">
            <a:extLst>
              <a:ext uri="{FF2B5EF4-FFF2-40B4-BE49-F238E27FC236}">
                <a16:creationId xmlns:a16="http://schemas.microsoft.com/office/drawing/2014/main" id="{7ABD8157-6EDB-4919-A172-1956C340F674}"/>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DAC788C-7A6A-433E-B1B4-69E2FE9A87EB}" type="datetime1">
              <a:rPr kumimoji="0" lang="sv-SE" sz="1200" b="0" i="0" u="none" strike="noStrike" kern="1200" cap="none" spc="0" normalizeH="0" baseline="0" noProof="0" smtClean="0">
                <a:ln>
                  <a:noFill/>
                </a:ln>
                <a:solidFill>
                  <a:prstClr val="black">
                    <a:tint val="75000"/>
                  </a:prstClr>
                </a:solidFill>
                <a:effectLst/>
                <a:uLnTx/>
                <a:uFillTx/>
                <a:latin typeface="Arial"/>
                <a:ea typeface="+mn-ea"/>
                <a:cs typeface="+mn-cs"/>
              </a:rPr>
              <a:t>2022-11-09</a:t>
            </a:fld>
            <a:endParaRPr kumimoji="0" lang="sv-SE" sz="1200" b="0" i="0" u="none" strike="noStrike" kern="1200" cap="none" spc="0" normalizeH="0" baseline="0" noProof="0" dirty="0">
              <a:ln>
                <a:noFill/>
              </a:ln>
              <a:solidFill>
                <a:prstClr val="black">
                  <a:tint val="75000"/>
                </a:prstClr>
              </a:solidFill>
              <a:effectLst/>
              <a:uLnTx/>
              <a:uFillTx/>
              <a:latin typeface="Arial"/>
              <a:ea typeface="+mn-ea"/>
              <a:cs typeface="+mn-cs"/>
            </a:endParaRPr>
          </a:p>
        </p:txBody>
      </p:sp>
      <p:sp>
        <p:nvSpPr>
          <p:cNvPr id="5" name="Platshållare för sidfot 4">
            <a:extLst>
              <a:ext uri="{FF2B5EF4-FFF2-40B4-BE49-F238E27FC236}">
                <a16:creationId xmlns:a16="http://schemas.microsoft.com/office/drawing/2014/main" id="{DFA948F8-4476-4409-AC2C-383669207A52}"/>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200" b="0" i="0" u="none" strike="noStrike" kern="1200" cap="none" spc="0" normalizeH="0" baseline="0" noProof="0" dirty="0">
              <a:ln>
                <a:noFill/>
              </a:ln>
              <a:solidFill>
                <a:prstClr val="black">
                  <a:tint val="75000"/>
                </a:prstClr>
              </a:solidFill>
              <a:effectLst/>
              <a:uLnTx/>
              <a:uFillTx/>
              <a:latin typeface="Arial"/>
              <a:ea typeface="+mn-ea"/>
              <a:cs typeface="+mn-cs"/>
            </a:endParaRPr>
          </a:p>
        </p:txBody>
      </p:sp>
      <p:sp>
        <p:nvSpPr>
          <p:cNvPr id="6" name="Platshållare för bildnummer 5">
            <a:extLst>
              <a:ext uri="{FF2B5EF4-FFF2-40B4-BE49-F238E27FC236}">
                <a16:creationId xmlns:a16="http://schemas.microsoft.com/office/drawing/2014/main" id="{F6F3F202-D536-4BDC-88A5-B9E143729866}"/>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465F0E0-B5C3-4CD1-92D9-1861807167C1}" type="slidenum">
              <a:rPr kumimoji="0" lang="sv-SE" sz="1200" b="0" i="0" u="none" strike="noStrike" kern="1200" cap="none" spc="0" normalizeH="0" baseline="0" noProof="0" smtClean="0">
                <a:ln>
                  <a:noFill/>
                </a:ln>
                <a:solidFill>
                  <a:prstClr val="black">
                    <a:tint val="75000"/>
                  </a:prstClr>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sv-SE" sz="1200" b="0" i="0" u="none" strike="noStrike" kern="1200" cap="none" spc="0" normalizeH="0" baseline="0" noProof="0" dirty="0">
              <a:ln>
                <a:noFill/>
              </a:ln>
              <a:solidFill>
                <a:prstClr val="black">
                  <a:tint val="75000"/>
                </a:prstClr>
              </a:solidFill>
              <a:effectLst/>
              <a:uLnTx/>
              <a:uFillTx/>
              <a:latin typeface="Arial"/>
              <a:ea typeface="+mn-ea"/>
              <a:cs typeface="+mn-cs"/>
            </a:endParaRPr>
          </a:p>
        </p:txBody>
      </p:sp>
    </p:spTree>
    <p:extLst>
      <p:ext uri="{BB962C8B-B14F-4D97-AF65-F5344CB8AC3E}">
        <p14:creationId xmlns:p14="http://schemas.microsoft.com/office/powerpoint/2010/main" val="1389044555"/>
      </p:ext>
    </p:extLst>
  </p:cSld>
  <p:clrMapOvr>
    <a:masterClrMapping/>
  </p:clrMapOvr>
</p:sldLayout>
</file>

<file path=ppt/slideLayouts/slideLayout166.xml><?xml version="1.0" encoding="utf-8"?>
<p:sldLayout xmlns:a="http://schemas.openxmlformats.org/drawingml/2006/main" xmlns:r="http://schemas.openxmlformats.org/officeDocument/2006/relationships" xmlns:p="http://schemas.openxmlformats.org/presentationml/2006/main" type="twoObj" preserve="1">
  <p:cSld name="Två delar">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9F8FF724-E49B-4704-9C98-90B00DD5AF12}"/>
              </a:ext>
            </a:extLst>
          </p:cNvPr>
          <p:cNvSpPr>
            <a:spLocks noGrp="1"/>
          </p:cNvSpPr>
          <p:nvPr>
            <p:ph type="title" hasCustomPrompt="1"/>
          </p:nvPr>
        </p:nvSpPr>
        <p:spPr>
          <a:xfrm>
            <a:off x="478800" y="381600"/>
            <a:ext cx="5624804" cy="2042841"/>
          </a:xfrm>
        </p:spPr>
        <p:txBody>
          <a:bodyPr/>
          <a:lstStyle>
            <a:lvl1pPr>
              <a:defRPr/>
            </a:lvl1pPr>
          </a:lstStyle>
          <a:p>
            <a:r>
              <a:rPr lang="sv-SE" dirty="0"/>
              <a:t>Klicka här för rubrik</a:t>
            </a:r>
          </a:p>
        </p:txBody>
      </p:sp>
      <p:sp>
        <p:nvSpPr>
          <p:cNvPr id="3" name="Platshållare för innehåll 2">
            <a:extLst>
              <a:ext uri="{FF2B5EF4-FFF2-40B4-BE49-F238E27FC236}">
                <a16:creationId xmlns:a16="http://schemas.microsoft.com/office/drawing/2014/main" id="{F510B30C-9555-492B-8A99-991FAA668C9A}"/>
              </a:ext>
            </a:extLst>
          </p:cNvPr>
          <p:cNvSpPr>
            <a:spLocks noGrp="1"/>
          </p:cNvSpPr>
          <p:nvPr>
            <p:ph sz="half" idx="1"/>
          </p:nvPr>
        </p:nvSpPr>
        <p:spPr>
          <a:xfrm>
            <a:off x="478800" y="2991601"/>
            <a:ext cx="5580000" cy="3144697"/>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4" name="Platshållare för innehåll 3">
            <a:extLst>
              <a:ext uri="{FF2B5EF4-FFF2-40B4-BE49-F238E27FC236}">
                <a16:creationId xmlns:a16="http://schemas.microsoft.com/office/drawing/2014/main" id="{B620B923-ED04-4453-AB31-FBA46DE65BBE}"/>
              </a:ext>
            </a:extLst>
          </p:cNvPr>
          <p:cNvSpPr>
            <a:spLocks noGrp="1"/>
          </p:cNvSpPr>
          <p:nvPr>
            <p:ph sz="half" idx="2"/>
          </p:nvPr>
        </p:nvSpPr>
        <p:spPr>
          <a:xfrm>
            <a:off x="6207105" y="2991601"/>
            <a:ext cx="5580000" cy="3144697"/>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5" name="Platshållare för datum 4">
            <a:extLst>
              <a:ext uri="{FF2B5EF4-FFF2-40B4-BE49-F238E27FC236}">
                <a16:creationId xmlns:a16="http://schemas.microsoft.com/office/drawing/2014/main" id="{3B336E3A-4F5D-4A20-8031-79061612051D}"/>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4598AEA-3BBF-4FA7-930B-720E8E1C4A25}" type="datetime1">
              <a:rPr kumimoji="0" lang="sv-SE" sz="1200" b="0" i="0" u="none" strike="noStrike" kern="1200" cap="none" spc="0" normalizeH="0" baseline="0" noProof="0" smtClean="0">
                <a:ln>
                  <a:noFill/>
                </a:ln>
                <a:solidFill>
                  <a:prstClr val="black">
                    <a:tint val="75000"/>
                  </a:prstClr>
                </a:solidFill>
                <a:effectLst/>
                <a:uLnTx/>
                <a:uFillTx/>
                <a:latin typeface="Arial"/>
                <a:ea typeface="+mn-ea"/>
                <a:cs typeface="+mn-cs"/>
              </a:rPr>
              <a:t>2022-11-09</a:t>
            </a:fld>
            <a:endParaRPr kumimoji="0" lang="sv-SE" sz="1200" b="0" i="0" u="none" strike="noStrike" kern="1200" cap="none" spc="0" normalizeH="0" baseline="0" noProof="0" dirty="0">
              <a:ln>
                <a:noFill/>
              </a:ln>
              <a:solidFill>
                <a:prstClr val="black">
                  <a:tint val="75000"/>
                </a:prstClr>
              </a:solidFill>
              <a:effectLst/>
              <a:uLnTx/>
              <a:uFillTx/>
              <a:latin typeface="Arial"/>
              <a:ea typeface="+mn-ea"/>
              <a:cs typeface="+mn-cs"/>
            </a:endParaRPr>
          </a:p>
        </p:txBody>
      </p:sp>
      <p:sp>
        <p:nvSpPr>
          <p:cNvPr id="6" name="Platshållare för sidfot 5">
            <a:extLst>
              <a:ext uri="{FF2B5EF4-FFF2-40B4-BE49-F238E27FC236}">
                <a16:creationId xmlns:a16="http://schemas.microsoft.com/office/drawing/2014/main" id="{550FFDF2-D867-4E53-8AAC-444DD30952FB}"/>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200" b="0" i="0" u="none" strike="noStrike" kern="1200" cap="none" spc="0" normalizeH="0" baseline="0" noProof="0" dirty="0">
              <a:ln>
                <a:noFill/>
              </a:ln>
              <a:solidFill>
                <a:prstClr val="black">
                  <a:tint val="75000"/>
                </a:prstClr>
              </a:solidFill>
              <a:effectLst/>
              <a:uLnTx/>
              <a:uFillTx/>
              <a:latin typeface="Arial"/>
              <a:ea typeface="+mn-ea"/>
              <a:cs typeface="+mn-cs"/>
            </a:endParaRPr>
          </a:p>
        </p:txBody>
      </p:sp>
      <p:sp>
        <p:nvSpPr>
          <p:cNvPr id="7" name="Platshållare för bildnummer 6">
            <a:extLst>
              <a:ext uri="{FF2B5EF4-FFF2-40B4-BE49-F238E27FC236}">
                <a16:creationId xmlns:a16="http://schemas.microsoft.com/office/drawing/2014/main" id="{96C34A88-0CA2-42B6-84DB-A048521252C5}"/>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465F0E0-B5C3-4CD1-92D9-1861807167C1}" type="slidenum">
              <a:rPr kumimoji="0" lang="sv-SE" sz="1200" b="0" i="0" u="none" strike="noStrike" kern="1200" cap="none" spc="0" normalizeH="0" baseline="0" noProof="0" smtClean="0">
                <a:ln>
                  <a:noFill/>
                </a:ln>
                <a:solidFill>
                  <a:prstClr val="black">
                    <a:tint val="75000"/>
                  </a:prstClr>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sv-SE" sz="1200" b="0" i="0" u="none" strike="noStrike" kern="1200" cap="none" spc="0" normalizeH="0" baseline="0" noProof="0" dirty="0">
              <a:ln>
                <a:noFill/>
              </a:ln>
              <a:solidFill>
                <a:prstClr val="black">
                  <a:tint val="75000"/>
                </a:prstClr>
              </a:solidFill>
              <a:effectLst/>
              <a:uLnTx/>
              <a:uFillTx/>
              <a:latin typeface="Arial"/>
              <a:ea typeface="+mn-ea"/>
              <a:cs typeface="+mn-cs"/>
            </a:endParaRPr>
          </a:p>
        </p:txBody>
      </p:sp>
    </p:spTree>
    <p:extLst>
      <p:ext uri="{BB962C8B-B14F-4D97-AF65-F5344CB8AC3E}">
        <p14:creationId xmlns:p14="http://schemas.microsoft.com/office/powerpoint/2010/main" val="1188495063"/>
      </p:ext>
    </p:extLst>
  </p:cSld>
  <p:clrMapOvr>
    <a:masterClrMapping/>
  </p:clrMapOvr>
</p:sldLayout>
</file>

<file path=ppt/slideLayouts/slideLayout167.xml><?xml version="1.0" encoding="utf-8"?>
<p:sldLayout xmlns:a="http://schemas.openxmlformats.org/drawingml/2006/main" xmlns:r="http://schemas.openxmlformats.org/officeDocument/2006/relationships" xmlns:p="http://schemas.openxmlformats.org/presentationml/2006/main" type="twoTxTwoObj" preserve="1">
  <p:cSld name="Jämförelse">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8D361146-B88D-42E8-94A6-E712D73C9F0C}"/>
              </a:ext>
            </a:extLst>
          </p:cNvPr>
          <p:cNvSpPr>
            <a:spLocks noGrp="1"/>
          </p:cNvSpPr>
          <p:nvPr>
            <p:ph type="title" hasCustomPrompt="1"/>
          </p:nvPr>
        </p:nvSpPr>
        <p:spPr>
          <a:xfrm>
            <a:off x="478800" y="381600"/>
            <a:ext cx="5624804" cy="2042841"/>
          </a:xfrm>
        </p:spPr>
        <p:txBody>
          <a:bodyPr/>
          <a:lstStyle>
            <a:lvl1pPr>
              <a:defRPr/>
            </a:lvl1pPr>
          </a:lstStyle>
          <a:p>
            <a:r>
              <a:rPr lang="sv-SE" dirty="0"/>
              <a:t>Klicka här för rubrik</a:t>
            </a:r>
          </a:p>
        </p:txBody>
      </p:sp>
      <p:sp>
        <p:nvSpPr>
          <p:cNvPr id="3" name="Platshållare för text 2">
            <a:extLst>
              <a:ext uri="{FF2B5EF4-FFF2-40B4-BE49-F238E27FC236}">
                <a16:creationId xmlns:a16="http://schemas.microsoft.com/office/drawing/2014/main" id="{9299508E-D641-41AE-863A-3126A8344C59}"/>
              </a:ext>
            </a:extLst>
          </p:cNvPr>
          <p:cNvSpPr>
            <a:spLocks noGrp="1"/>
          </p:cNvSpPr>
          <p:nvPr>
            <p:ph type="body" idx="1" hasCustomPrompt="1"/>
          </p:nvPr>
        </p:nvSpPr>
        <p:spPr>
          <a:xfrm>
            <a:off x="478799" y="2460652"/>
            <a:ext cx="5580000" cy="499829"/>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dirty="0"/>
              <a:t>Redigera </a:t>
            </a:r>
            <a:r>
              <a:rPr lang="sv-SE" dirty="0" err="1"/>
              <a:t>undrrubrik</a:t>
            </a:r>
            <a:endParaRPr lang="sv-SE" dirty="0"/>
          </a:p>
        </p:txBody>
      </p:sp>
      <p:sp>
        <p:nvSpPr>
          <p:cNvPr id="4" name="Platshållare för innehåll 3">
            <a:extLst>
              <a:ext uri="{FF2B5EF4-FFF2-40B4-BE49-F238E27FC236}">
                <a16:creationId xmlns:a16="http://schemas.microsoft.com/office/drawing/2014/main" id="{62B1A253-5C14-40F9-981A-DB980EC93A7C}"/>
              </a:ext>
            </a:extLst>
          </p:cNvPr>
          <p:cNvSpPr>
            <a:spLocks noGrp="1"/>
          </p:cNvSpPr>
          <p:nvPr>
            <p:ph sz="half" idx="2"/>
          </p:nvPr>
        </p:nvSpPr>
        <p:spPr>
          <a:xfrm>
            <a:off x="478799" y="2991602"/>
            <a:ext cx="5580000" cy="3144697"/>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5" name="Platshållare för text 4">
            <a:extLst>
              <a:ext uri="{FF2B5EF4-FFF2-40B4-BE49-F238E27FC236}">
                <a16:creationId xmlns:a16="http://schemas.microsoft.com/office/drawing/2014/main" id="{30356164-3DD3-4B99-A8BF-0D7BB7343114}"/>
              </a:ext>
            </a:extLst>
          </p:cNvPr>
          <p:cNvSpPr>
            <a:spLocks noGrp="1"/>
          </p:cNvSpPr>
          <p:nvPr>
            <p:ph type="body" sz="quarter" idx="3" hasCustomPrompt="1"/>
          </p:nvPr>
        </p:nvSpPr>
        <p:spPr>
          <a:xfrm>
            <a:off x="6207105" y="2460652"/>
            <a:ext cx="5580000" cy="499829"/>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dirty="0"/>
              <a:t>Redigera underrubrik</a:t>
            </a:r>
          </a:p>
        </p:txBody>
      </p:sp>
      <p:sp>
        <p:nvSpPr>
          <p:cNvPr id="6" name="Platshållare för innehåll 5">
            <a:extLst>
              <a:ext uri="{FF2B5EF4-FFF2-40B4-BE49-F238E27FC236}">
                <a16:creationId xmlns:a16="http://schemas.microsoft.com/office/drawing/2014/main" id="{A66CCCC9-1135-4510-8C84-5FCE53917303}"/>
              </a:ext>
            </a:extLst>
          </p:cNvPr>
          <p:cNvSpPr>
            <a:spLocks noGrp="1"/>
          </p:cNvSpPr>
          <p:nvPr>
            <p:ph sz="quarter" idx="4"/>
          </p:nvPr>
        </p:nvSpPr>
        <p:spPr>
          <a:xfrm>
            <a:off x="6207105" y="2991602"/>
            <a:ext cx="5580000" cy="3144697"/>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7" name="Platshållare för datum 6">
            <a:extLst>
              <a:ext uri="{FF2B5EF4-FFF2-40B4-BE49-F238E27FC236}">
                <a16:creationId xmlns:a16="http://schemas.microsoft.com/office/drawing/2014/main" id="{0DB6CDF7-53BA-4FF2-92CF-DC0878ED12B2}"/>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AFD9A83-AA4D-4DED-B3DB-41572F42603A}" type="datetime1">
              <a:rPr kumimoji="0" lang="sv-SE" sz="1200" b="0" i="0" u="none" strike="noStrike" kern="1200" cap="none" spc="0" normalizeH="0" baseline="0" noProof="0" smtClean="0">
                <a:ln>
                  <a:noFill/>
                </a:ln>
                <a:solidFill>
                  <a:prstClr val="black">
                    <a:tint val="75000"/>
                  </a:prstClr>
                </a:solidFill>
                <a:effectLst/>
                <a:uLnTx/>
                <a:uFillTx/>
                <a:latin typeface="Arial"/>
                <a:ea typeface="+mn-ea"/>
                <a:cs typeface="+mn-cs"/>
              </a:rPr>
              <a:t>2022-11-09</a:t>
            </a:fld>
            <a:endParaRPr kumimoji="0" lang="sv-SE" sz="1200" b="0" i="0" u="none" strike="noStrike" kern="1200" cap="none" spc="0" normalizeH="0" baseline="0" noProof="0" dirty="0">
              <a:ln>
                <a:noFill/>
              </a:ln>
              <a:solidFill>
                <a:prstClr val="black">
                  <a:tint val="75000"/>
                </a:prstClr>
              </a:solidFill>
              <a:effectLst/>
              <a:uLnTx/>
              <a:uFillTx/>
              <a:latin typeface="Arial"/>
              <a:ea typeface="+mn-ea"/>
              <a:cs typeface="+mn-cs"/>
            </a:endParaRPr>
          </a:p>
        </p:txBody>
      </p:sp>
      <p:sp>
        <p:nvSpPr>
          <p:cNvPr id="8" name="Platshållare för sidfot 7">
            <a:extLst>
              <a:ext uri="{FF2B5EF4-FFF2-40B4-BE49-F238E27FC236}">
                <a16:creationId xmlns:a16="http://schemas.microsoft.com/office/drawing/2014/main" id="{3447C9F7-4FBC-4EF1-B43E-C591C2A23873}"/>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200" b="0" i="0" u="none" strike="noStrike" kern="1200" cap="none" spc="0" normalizeH="0" baseline="0" noProof="0" dirty="0">
              <a:ln>
                <a:noFill/>
              </a:ln>
              <a:solidFill>
                <a:prstClr val="black">
                  <a:tint val="75000"/>
                </a:prstClr>
              </a:solidFill>
              <a:effectLst/>
              <a:uLnTx/>
              <a:uFillTx/>
              <a:latin typeface="Arial"/>
              <a:ea typeface="+mn-ea"/>
              <a:cs typeface="+mn-cs"/>
            </a:endParaRPr>
          </a:p>
        </p:txBody>
      </p:sp>
      <p:sp>
        <p:nvSpPr>
          <p:cNvPr id="9" name="Platshållare för bildnummer 8">
            <a:extLst>
              <a:ext uri="{FF2B5EF4-FFF2-40B4-BE49-F238E27FC236}">
                <a16:creationId xmlns:a16="http://schemas.microsoft.com/office/drawing/2014/main" id="{CB090D83-E506-4FB0-AEF5-77FF848F7DBB}"/>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465F0E0-B5C3-4CD1-92D9-1861807167C1}" type="slidenum">
              <a:rPr kumimoji="0" lang="sv-SE" sz="1200" b="0" i="0" u="none" strike="noStrike" kern="1200" cap="none" spc="0" normalizeH="0" baseline="0" noProof="0" smtClean="0">
                <a:ln>
                  <a:noFill/>
                </a:ln>
                <a:solidFill>
                  <a:prstClr val="black">
                    <a:tint val="75000"/>
                  </a:prstClr>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sv-SE" sz="1200" b="0" i="0" u="none" strike="noStrike" kern="1200" cap="none" spc="0" normalizeH="0" baseline="0" noProof="0" dirty="0">
              <a:ln>
                <a:noFill/>
              </a:ln>
              <a:solidFill>
                <a:prstClr val="black">
                  <a:tint val="75000"/>
                </a:prstClr>
              </a:solidFill>
              <a:effectLst/>
              <a:uLnTx/>
              <a:uFillTx/>
              <a:latin typeface="Arial"/>
              <a:ea typeface="+mn-ea"/>
              <a:cs typeface="+mn-cs"/>
            </a:endParaRPr>
          </a:p>
        </p:txBody>
      </p:sp>
    </p:spTree>
    <p:extLst>
      <p:ext uri="{BB962C8B-B14F-4D97-AF65-F5344CB8AC3E}">
        <p14:creationId xmlns:p14="http://schemas.microsoft.com/office/powerpoint/2010/main" val="2915780612"/>
      </p:ext>
    </p:extLst>
  </p:cSld>
  <p:clrMapOvr>
    <a:masterClrMapping/>
  </p:clrMapOvr>
</p:sldLayout>
</file>

<file path=ppt/slideLayouts/slideLayout168.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A27A282D-D5F9-44AD-8A27-22E2F7E6C984}"/>
              </a:ext>
            </a:extLst>
          </p:cNvPr>
          <p:cNvSpPr>
            <a:spLocks noGrp="1"/>
          </p:cNvSpPr>
          <p:nvPr>
            <p:ph type="title" hasCustomPrompt="1"/>
          </p:nvPr>
        </p:nvSpPr>
        <p:spPr>
          <a:xfrm>
            <a:off x="479641" y="382479"/>
            <a:ext cx="5616359" cy="2124001"/>
          </a:xfrm>
        </p:spPr>
        <p:txBody>
          <a:bodyPr/>
          <a:lstStyle>
            <a:lvl1pPr>
              <a:defRPr/>
            </a:lvl1pPr>
          </a:lstStyle>
          <a:p>
            <a:r>
              <a:rPr lang="sv-SE" dirty="0"/>
              <a:t>Klicka här för rubrik</a:t>
            </a:r>
          </a:p>
        </p:txBody>
      </p:sp>
      <p:sp>
        <p:nvSpPr>
          <p:cNvPr id="3" name="Platshållare för datum 2">
            <a:extLst>
              <a:ext uri="{FF2B5EF4-FFF2-40B4-BE49-F238E27FC236}">
                <a16:creationId xmlns:a16="http://schemas.microsoft.com/office/drawing/2014/main" id="{0F41E126-777D-41A0-8237-9B9EE3E1D367}"/>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F4126299-46F7-4BA9-8812-EC7870A4DE27}" type="datetime1">
              <a:rPr kumimoji="0" lang="sv-SE" sz="1200" b="0" i="0" u="none" strike="noStrike" kern="1200" cap="none" spc="0" normalizeH="0" baseline="0" noProof="0" smtClean="0">
                <a:ln>
                  <a:noFill/>
                </a:ln>
                <a:solidFill>
                  <a:prstClr val="black">
                    <a:tint val="75000"/>
                  </a:prstClr>
                </a:solidFill>
                <a:effectLst/>
                <a:uLnTx/>
                <a:uFillTx/>
                <a:latin typeface="Arial"/>
                <a:ea typeface="+mn-ea"/>
                <a:cs typeface="+mn-cs"/>
              </a:rPr>
              <a:t>2022-11-09</a:t>
            </a:fld>
            <a:endParaRPr kumimoji="0" lang="sv-SE" sz="1200" b="0" i="0" u="none" strike="noStrike" kern="1200" cap="none" spc="0" normalizeH="0" baseline="0" noProof="0" dirty="0">
              <a:ln>
                <a:noFill/>
              </a:ln>
              <a:solidFill>
                <a:prstClr val="black">
                  <a:tint val="75000"/>
                </a:prstClr>
              </a:solidFill>
              <a:effectLst/>
              <a:uLnTx/>
              <a:uFillTx/>
              <a:latin typeface="Arial"/>
              <a:ea typeface="+mn-ea"/>
              <a:cs typeface="+mn-cs"/>
            </a:endParaRPr>
          </a:p>
        </p:txBody>
      </p:sp>
      <p:sp>
        <p:nvSpPr>
          <p:cNvPr id="4" name="Platshållare för sidfot 3">
            <a:extLst>
              <a:ext uri="{FF2B5EF4-FFF2-40B4-BE49-F238E27FC236}">
                <a16:creationId xmlns:a16="http://schemas.microsoft.com/office/drawing/2014/main" id="{D8FE15DE-B646-4255-84D6-0098588E4B1A}"/>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200" b="0" i="0" u="none" strike="noStrike" kern="1200" cap="none" spc="0" normalizeH="0" baseline="0" noProof="0" dirty="0">
              <a:ln>
                <a:noFill/>
              </a:ln>
              <a:solidFill>
                <a:prstClr val="black">
                  <a:tint val="75000"/>
                </a:prstClr>
              </a:solidFill>
              <a:effectLst/>
              <a:uLnTx/>
              <a:uFillTx/>
              <a:latin typeface="Arial"/>
              <a:ea typeface="+mn-ea"/>
              <a:cs typeface="+mn-cs"/>
            </a:endParaRPr>
          </a:p>
        </p:txBody>
      </p:sp>
      <p:sp>
        <p:nvSpPr>
          <p:cNvPr id="5" name="Platshållare för bildnummer 4">
            <a:extLst>
              <a:ext uri="{FF2B5EF4-FFF2-40B4-BE49-F238E27FC236}">
                <a16:creationId xmlns:a16="http://schemas.microsoft.com/office/drawing/2014/main" id="{9385BCC0-75B6-4222-B8AB-6D59C7C4E892}"/>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465F0E0-B5C3-4CD1-92D9-1861807167C1}" type="slidenum">
              <a:rPr kumimoji="0" lang="sv-SE" sz="1200" b="0" i="0" u="none" strike="noStrike" kern="1200" cap="none" spc="0" normalizeH="0" baseline="0" noProof="0" smtClean="0">
                <a:ln>
                  <a:noFill/>
                </a:ln>
                <a:solidFill>
                  <a:prstClr val="black">
                    <a:tint val="75000"/>
                  </a:prstClr>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sv-SE" sz="1200" b="0" i="0" u="none" strike="noStrike" kern="1200" cap="none" spc="0" normalizeH="0" baseline="0" noProof="0" dirty="0">
              <a:ln>
                <a:noFill/>
              </a:ln>
              <a:solidFill>
                <a:prstClr val="black">
                  <a:tint val="75000"/>
                </a:prstClr>
              </a:solidFill>
              <a:effectLst/>
              <a:uLnTx/>
              <a:uFillTx/>
              <a:latin typeface="Arial"/>
              <a:ea typeface="+mn-ea"/>
              <a:cs typeface="+mn-cs"/>
            </a:endParaRPr>
          </a:p>
        </p:txBody>
      </p:sp>
    </p:spTree>
    <p:extLst>
      <p:ext uri="{BB962C8B-B14F-4D97-AF65-F5344CB8AC3E}">
        <p14:creationId xmlns:p14="http://schemas.microsoft.com/office/powerpoint/2010/main" val="2085797358"/>
      </p:ext>
    </p:extLst>
  </p:cSld>
  <p:clrMapOvr>
    <a:masterClrMapping/>
  </p:clrMapOvr>
</p:sldLayout>
</file>

<file path=ppt/slideLayouts/slideLayout169.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tshållare för datum 1">
            <a:extLst>
              <a:ext uri="{FF2B5EF4-FFF2-40B4-BE49-F238E27FC236}">
                <a16:creationId xmlns:a16="http://schemas.microsoft.com/office/drawing/2014/main" id="{B43D7615-9DFB-43D0-A05D-2EDD01AC1379}"/>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6123A8C-C85B-4190-BC1A-4A77A0293373}" type="datetime1">
              <a:rPr kumimoji="0" lang="sv-SE" sz="1200" b="0" i="0" u="none" strike="noStrike" kern="1200" cap="none" spc="0" normalizeH="0" baseline="0" noProof="0" smtClean="0">
                <a:ln>
                  <a:noFill/>
                </a:ln>
                <a:solidFill>
                  <a:prstClr val="black">
                    <a:tint val="75000"/>
                  </a:prstClr>
                </a:solidFill>
                <a:effectLst/>
                <a:uLnTx/>
                <a:uFillTx/>
                <a:latin typeface="Arial"/>
                <a:ea typeface="+mn-ea"/>
                <a:cs typeface="+mn-cs"/>
              </a:rPr>
              <a:t>2022-11-09</a:t>
            </a:fld>
            <a:endParaRPr kumimoji="0" lang="sv-SE" sz="1200" b="0" i="0" u="none" strike="noStrike" kern="1200" cap="none" spc="0" normalizeH="0" baseline="0" noProof="0" dirty="0">
              <a:ln>
                <a:noFill/>
              </a:ln>
              <a:solidFill>
                <a:prstClr val="black">
                  <a:tint val="75000"/>
                </a:prstClr>
              </a:solidFill>
              <a:effectLst/>
              <a:uLnTx/>
              <a:uFillTx/>
              <a:latin typeface="Arial"/>
              <a:ea typeface="+mn-ea"/>
              <a:cs typeface="+mn-cs"/>
            </a:endParaRPr>
          </a:p>
        </p:txBody>
      </p:sp>
      <p:sp>
        <p:nvSpPr>
          <p:cNvPr id="3" name="Platshållare för sidfot 2">
            <a:extLst>
              <a:ext uri="{FF2B5EF4-FFF2-40B4-BE49-F238E27FC236}">
                <a16:creationId xmlns:a16="http://schemas.microsoft.com/office/drawing/2014/main" id="{DF0AB75D-63E5-4AF8-995A-4CDAA380CE72}"/>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200" b="0" i="0" u="none" strike="noStrike" kern="1200" cap="none" spc="0" normalizeH="0" baseline="0" noProof="0" dirty="0">
              <a:ln>
                <a:noFill/>
              </a:ln>
              <a:solidFill>
                <a:prstClr val="black">
                  <a:tint val="75000"/>
                </a:prstClr>
              </a:solidFill>
              <a:effectLst/>
              <a:uLnTx/>
              <a:uFillTx/>
              <a:latin typeface="Arial"/>
              <a:ea typeface="+mn-ea"/>
              <a:cs typeface="+mn-cs"/>
            </a:endParaRPr>
          </a:p>
        </p:txBody>
      </p:sp>
      <p:sp>
        <p:nvSpPr>
          <p:cNvPr id="4" name="Platshållare för bildnummer 3">
            <a:extLst>
              <a:ext uri="{FF2B5EF4-FFF2-40B4-BE49-F238E27FC236}">
                <a16:creationId xmlns:a16="http://schemas.microsoft.com/office/drawing/2014/main" id="{CBCA2383-CB9F-40C7-9C1D-B965DDF8BD40}"/>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465F0E0-B5C3-4CD1-92D9-1861807167C1}" type="slidenum">
              <a:rPr kumimoji="0" lang="sv-SE" sz="1200" b="0" i="0" u="none" strike="noStrike" kern="1200" cap="none" spc="0" normalizeH="0" baseline="0" noProof="0" smtClean="0">
                <a:ln>
                  <a:noFill/>
                </a:ln>
                <a:solidFill>
                  <a:prstClr val="black">
                    <a:tint val="75000"/>
                  </a:prstClr>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sv-SE" sz="1200" b="0" i="0" u="none" strike="noStrike" kern="1200" cap="none" spc="0" normalizeH="0" baseline="0" noProof="0" dirty="0">
              <a:ln>
                <a:noFill/>
              </a:ln>
              <a:solidFill>
                <a:prstClr val="black">
                  <a:tint val="75000"/>
                </a:prstClr>
              </a:solidFill>
              <a:effectLst/>
              <a:uLnTx/>
              <a:uFillTx/>
              <a:latin typeface="Arial"/>
              <a:ea typeface="+mn-ea"/>
              <a:cs typeface="+mn-cs"/>
            </a:endParaRPr>
          </a:p>
        </p:txBody>
      </p:sp>
    </p:spTree>
    <p:extLst>
      <p:ext uri="{BB962C8B-B14F-4D97-AF65-F5344CB8AC3E}">
        <p14:creationId xmlns:p14="http://schemas.microsoft.com/office/powerpoint/2010/main" val="28235667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Rubrik 2 Bilder Multi textplatta">
    <p:spTree>
      <p:nvGrpSpPr>
        <p:cNvPr id="1" name=""/>
        <p:cNvGrpSpPr/>
        <p:nvPr/>
      </p:nvGrpSpPr>
      <p:grpSpPr>
        <a:xfrm>
          <a:off x="0" y="0"/>
          <a:ext cx="0" cy="0"/>
          <a:chOff x="0" y="0"/>
          <a:chExt cx="0" cy="0"/>
        </a:xfrm>
      </p:grpSpPr>
      <p:sp>
        <p:nvSpPr>
          <p:cNvPr id="3" name="Rektangel 2">
            <a:extLst>
              <a:ext uri="{FF2B5EF4-FFF2-40B4-BE49-F238E27FC236}">
                <a16:creationId xmlns:a16="http://schemas.microsoft.com/office/drawing/2014/main" id="{FDBCAA64-2558-4B0F-8054-DB6071A763DB}"/>
              </a:ext>
            </a:extLst>
          </p:cNvPr>
          <p:cNvSpPr/>
          <p:nvPr/>
        </p:nvSpPr>
        <p:spPr>
          <a:xfrm>
            <a:off x="226343" y="2045870"/>
            <a:ext cx="5767200" cy="4092130"/>
          </a:xfrm>
          <a:prstGeom prst="rect">
            <a:avLst/>
          </a:prstGeom>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sv-SE" dirty="0"/>
          </a:p>
        </p:txBody>
      </p:sp>
      <p:sp>
        <p:nvSpPr>
          <p:cNvPr id="9" name="Platshållare för bild 8">
            <a:extLst>
              <a:ext uri="{FF2B5EF4-FFF2-40B4-BE49-F238E27FC236}">
                <a16:creationId xmlns:a16="http://schemas.microsoft.com/office/drawing/2014/main" id="{4F2F6A57-7EA2-47DD-A2ED-D38487DF8B9A}"/>
              </a:ext>
            </a:extLst>
          </p:cNvPr>
          <p:cNvSpPr>
            <a:spLocks noGrp="1"/>
          </p:cNvSpPr>
          <p:nvPr>
            <p:ph type="pic" sz="quarter" idx="13" hasCustomPrompt="1"/>
          </p:nvPr>
        </p:nvSpPr>
        <p:spPr>
          <a:xfrm>
            <a:off x="6210776" y="2046079"/>
            <a:ext cx="5767200" cy="4090121"/>
          </a:xfrm>
          <a:solidFill>
            <a:schemeClr val="bg1">
              <a:lumMod val="75000"/>
            </a:schemeClr>
          </a:solidFill>
        </p:spPr>
        <p:txBody>
          <a:bodyPr lIns="360000" tIns="252000"/>
          <a:lstStyle>
            <a:lvl1pPr marL="0" marR="0" indent="0" algn="ctr" defTabSz="914400" rtl="0" eaLnBrk="1" fontAlgn="auto" latinLnBrk="0" hangingPunct="1">
              <a:lnSpc>
                <a:spcPct val="90000"/>
              </a:lnSpc>
              <a:spcBef>
                <a:spcPts val="1000"/>
              </a:spcBef>
              <a:spcAft>
                <a:spcPts val="0"/>
              </a:spcAft>
              <a:buClrTx/>
              <a:buSzTx/>
              <a:buFontTx/>
              <a:buNone/>
              <a:tabLst/>
              <a:defRPr sz="1400"/>
            </a:lvl1pPr>
          </a:lstStyle>
          <a:p>
            <a:pPr marL="0" marR="0" lvl="0" indent="0" algn="ctr" defTabSz="914400" rtl="0" eaLnBrk="1" fontAlgn="auto" latinLnBrk="0" hangingPunct="1">
              <a:lnSpc>
                <a:spcPct val="90000"/>
              </a:lnSpc>
              <a:spcBef>
                <a:spcPts val="1000"/>
              </a:spcBef>
              <a:spcAft>
                <a:spcPts val="0"/>
              </a:spcAft>
              <a:buClrTx/>
              <a:buSzTx/>
              <a:buFontTx/>
              <a:buNone/>
              <a:tabLst/>
              <a:defRPr/>
            </a:pPr>
            <a:r>
              <a:rPr lang="sv-SE" dirty="0"/>
              <a:t>Klicka på ikonen för att infoga bild</a:t>
            </a:r>
          </a:p>
          <a:p>
            <a:endParaRPr lang="sv-SE" dirty="0"/>
          </a:p>
        </p:txBody>
      </p:sp>
      <p:sp>
        <p:nvSpPr>
          <p:cNvPr id="2" name="Rubrik 1">
            <a:extLst>
              <a:ext uri="{FF2B5EF4-FFF2-40B4-BE49-F238E27FC236}">
                <a16:creationId xmlns:a16="http://schemas.microsoft.com/office/drawing/2014/main" id="{9F8FF724-E49B-4704-9C98-90B00DD5AF12}"/>
              </a:ext>
            </a:extLst>
          </p:cNvPr>
          <p:cNvSpPr>
            <a:spLocks noGrp="1"/>
          </p:cNvSpPr>
          <p:nvPr>
            <p:ph type="title" hasCustomPrompt="1"/>
          </p:nvPr>
        </p:nvSpPr>
        <p:spPr>
          <a:xfrm>
            <a:off x="479640" y="382479"/>
            <a:ext cx="5623962" cy="1606659"/>
          </a:xfrm>
        </p:spPr>
        <p:txBody>
          <a:bodyPr/>
          <a:lstStyle>
            <a:lvl1pPr>
              <a:defRPr/>
            </a:lvl1pPr>
          </a:lstStyle>
          <a:p>
            <a:r>
              <a:rPr lang="sv-SE" dirty="0"/>
              <a:t>Klicka här för rubrik</a:t>
            </a:r>
          </a:p>
        </p:txBody>
      </p:sp>
      <p:sp>
        <p:nvSpPr>
          <p:cNvPr id="5" name="Platshållare för datum 4">
            <a:extLst>
              <a:ext uri="{FF2B5EF4-FFF2-40B4-BE49-F238E27FC236}">
                <a16:creationId xmlns:a16="http://schemas.microsoft.com/office/drawing/2014/main" id="{3B336E3A-4F5D-4A20-8031-79061612051D}"/>
              </a:ext>
            </a:extLst>
          </p:cNvPr>
          <p:cNvSpPr>
            <a:spLocks noGrp="1"/>
          </p:cNvSpPr>
          <p:nvPr>
            <p:ph type="dt" sz="half" idx="10"/>
          </p:nvPr>
        </p:nvSpPr>
        <p:spPr/>
        <p:txBody>
          <a:bodyPr/>
          <a:lstStyle/>
          <a:p>
            <a:fld id="{2A5477AE-6185-4326-B7BE-57B1D4CCDC58}" type="datetime1">
              <a:rPr lang="sv-SE" smtClean="0"/>
              <a:t>2022-11-09</a:t>
            </a:fld>
            <a:endParaRPr lang="sv-SE" dirty="0"/>
          </a:p>
        </p:txBody>
      </p:sp>
      <p:sp>
        <p:nvSpPr>
          <p:cNvPr id="6" name="Platshållare för sidfot 5">
            <a:extLst>
              <a:ext uri="{FF2B5EF4-FFF2-40B4-BE49-F238E27FC236}">
                <a16:creationId xmlns:a16="http://schemas.microsoft.com/office/drawing/2014/main" id="{550FFDF2-D867-4E53-8AAC-444DD30952FB}"/>
              </a:ext>
            </a:extLst>
          </p:cNvPr>
          <p:cNvSpPr>
            <a:spLocks noGrp="1"/>
          </p:cNvSpPr>
          <p:nvPr>
            <p:ph type="ftr" sz="quarter" idx="11"/>
          </p:nvPr>
        </p:nvSpPr>
        <p:spPr/>
        <p:txBody>
          <a:bodyPr/>
          <a:lstStyle/>
          <a:p>
            <a:endParaRPr lang="sv-SE" dirty="0"/>
          </a:p>
        </p:txBody>
      </p:sp>
      <p:sp>
        <p:nvSpPr>
          <p:cNvPr id="7" name="Platshållare för bildnummer 6">
            <a:extLst>
              <a:ext uri="{FF2B5EF4-FFF2-40B4-BE49-F238E27FC236}">
                <a16:creationId xmlns:a16="http://schemas.microsoft.com/office/drawing/2014/main" id="{96C34A88-0CA2-42B6-84DB-A048521252C5}"/>
              </a:ext>
            </a:extLst>
          </p:cNvPr>
          <p:cNvSpPr>
            <a:spLocks noGrp="1"/>
          </p:cNvSpPr>
          <p:nvPr>
            <p:ph type="sldNum" sz="quarter" idx="12"/>
          </p:nvPr>
        </p:nvSpPr>
        <p:spPr/>
        <p:txBody>
          <a:bodyPr/>
          <a:lstStyle/>
          <a:p>
            <a:fld id="{DF12FE26-693D-4657-8CF4-E1D4E86C9D92}" type="slidenum">
              <a:rPr lang="sv-SE" smtClean="0"/>
              <a:t>‹#›</a:t>
            </a:fld>
            <a:endParaRPr lang="sv-SE" dirty="0"/>
          </a:p>
        </p:txBody>
      </p:sp>
      <p:sp>
        <p:nvSpPr>
          <p:cNvPr id="4" name="Platshållare för innehåll 3">
            <a:extLst>
              <a:ext uri="{FF2B5EF4-FFF2-40B4-BE49-F238E27FC236}">
                <a16:creationId xmlns:a16="http://schemas.microsoft.com/office/drawing/2014/main" id="{07F7D97E-9556-4C81-AC9E-146200EE768A}"/>
              </a:ext>
            </a:extLst>
          </p:cNvPr>
          <p:cNvSpPr>
            <a:spLocks noGrp="1"/>
          </p:cNvSpPr>
          <p:nvPr>
            <p:ph sz="quarter" idx="14"/>
          </p:nvPr>
        </p:nvSpPr>
        <p:spPr>
          <a:xfrm>
            <a:off x="226343" y="2045870"/>
            <a:ext cx="5767200" cy="4092130"/>
          </a:xfrm>
          <a:noFill/>
        </p:spPr>
        <p:txBody>
          <a:bodyPr lIns="216000" tIns="180000"/>
          <a:lstStyle>
            <a:lvl1pPr marL="0" indent="0">
              <a:buFontTx/>
              <a:buNone/>
              <a:defRPr sz="2000">
                <a:solidFill>
                  <a:schemeClr val="bg1"/>
                </a:solidFill>
              </a:defRPr>
            </a:lvl1pPr>
          </a:lstStyle>
          <a:p>
            <a:pPr lvl="0"/>
            <a:r>
              <a:rPr lang="sv-SE"/>
              <a:t>Klicka här för att ändra format på bakgrundstexten</a:t>
            </a:r>
          </a:p>
        </p:txBody>
      </p:sp>
    </p:spTree>
    <p:extLst>
      <p:ext uri="{BB962C8B-B14F-4D97-AF65-F5344CB8AC3E}">
        <p14:creationId xmlns:p14="http://schemas.microsoft.com/office/powerpoint/2010/main" val="2379561140"/>
      </p:ext>
    </p:extLst>
  </p:cSld>
  <p:clrMapOvr>
    <a:masterClrMapping/>
  </p:clrMapOvr>
</p:sldLayout>
</file>

<file path=ppt/slideLayouts/slideLayout170.xml><?xml version="1.0" encoding="utf-8"?>
<p:sldLayout xmlns:a="http://schemas.openxmlformats.org/drawingml/2006/main" xmlns:r="http://schemas.openxmlformats.org/officeDocument/2006/relationships" xmlns:p="http://schemas.openxmlformats.org/presentationml/2006/main" preserve="1">
  <p:cSld name="Rubrikbild helsidesfoto">
    <p:spTree>
      <p:nvGrpSpPr>
        <p:cNvPr id="1" name=""/>
        <p:cNvGrpSpPr/>
        <p:nvPr/>
      </p:nvGrpSpPr>
      <p:grpSpPr>
        <a:xfrm>
          <a:off x="0" y="0"/>
          <a:ext cx="0" cy="0"/>
          <a:chOff x="0" y="0"/>
          <a:chExt cx="0" cy="0"/>
        </a:xfrm>
      </p:grpSpPr>
      <p:sp>
        <p:nvSpPr>
          <p:cNvPr id="9" name="Platshållare för bild 8">
            <a:extLst>
              <a:ext uri="{FF2B5EF4-FFF2-40B4-BE49-F238E27FC236}">
                <a16:creationId xmlns:a16="http://schemas.microsoft.com/office/drawing/2014/main" id="{45FA4A47-DE96-432F-B3FA-95F9E602F6F7}"/>
              </a:ext>
            </a:extLst>
          </p:cNvPr>
          <p:cNvSpPr>
            <a:spLocks noGrp="1"/>
          </p:cNvSpPr>
          <p:nvPr>
            <p:ph type="pic" sz="quarter" idx="13" hasCustomPrompt="1"/>
          </p:nvPr>
        </p:nvSpPr>
        <p:spPr>
          <a:xfrm>
            <a:off x="215999" y="215998"/>
            <a:ext cx="11760001" cy="5921485"/>
          </a:xfrm>
          <a:solidFill>
            <a:schemeClr val="bg1">
              <a:lumMod val="75000"/>
            </a:schemeClr>
          </a:solidFill>
        </p:spPr>
        <p:txBody>
          <a:bodyPr/>
          <a:lstStyle>
            <a:lvl1pPr marL="0" indent="0" algn="ctr">
              <a:buFontTx/>
              <a:buNone/>
              <a:defRPr sz="1400"/>
            </a:lvl1pPr>
          </a:lstStyle>
          <a:p>
            <a:r>
              <a:rPr lang="sv-SE" dirty="0"/>
              <a:t>Klicka på ikonen för att infoga bild</a:t>
            </a:r>
          </a:p>
        </p:txBody>
      </p:sp>
      <p:sp>
        <p:nvSpPr>
          <p:cNvPr id="2" name="Rubrik 1">
            <a:extLst>
              <a:ext uri="{FF2B5EF4-FFF2-40B4-BE49-F238E27FC236}">
                <a16:creationId xmlns:a16="http://schemas.microsoft.com/office/drawing/2014/main" id="{55BBBBF2-582B-46CE-A6EE-C43ED03CD14E}"/>
              </a:ext>
            </a:extLst>
          </p:cNvPr>
          <p:cNvSpPr>
            <a:spLocks noGrp="1"/>
          </p:cNvSpPr>
          <p:nvPr>
            <p:ph type="ctrTitle" hasCustomPrompt="1"/>
          </p:nvPr>
        </p:nvSpPr>
        <p:spPr>
          <a:xfrm>
            <a:off x="444322" y="495835"/>
            <a:ext cx="7611457" cy="2524456"/>
          </a:xfrm>
        </p:spPr>
        <p:txBody>
          <a:bodyPr anchor="t"/>
          <a:lstStyle>
            <a:lvl1pPr algn="l">
              <a:defRPr sz="8800">
                <a:solidFill>
                  <a:schemeClr val="bg1"/>
                </a:solidFill>
              </a:defRPr>
            </a:lvl1pPr>
          </a:lstStyle>
          <a:p>
            <a:r>
              <a:rPr lang="sv-SE" dirty="0"/>
              <a:t>Klicka här för rubrik</a:t>
            </a:r>
          </a:p>
        </p:txBody>
      </p:sp>
      <p:sp>
        <p:nvSpPr>
          <p:cNvPr id="3" name="Underrubrik 2">
            <a:extLst>
              <a:ext uri="{FF2B5EF4-FFF2-40B4-BE49-F238E27FC236}">
                <a16:creationId xmlns:a16="http://schemas.microsoft.com/office/drawing/2014/main" id="{500486BF-430B-455E-A1AA-2329D940AE7B}"/>
              </a:ext>
            </a:extLst>
          </p:cNvPr>
          <p:cNvSpPr>
            <a:spLocks noGrp="1"/>
          </p:cNvSpPr>
          <p:nvPr>
            <p:ph type="subTitle" idx="1" hasCustomPrompt="1"/>
          </p:nvPr>
        </p:nvSpPr>
        <p:spPr>
          <a:xfrm>
            <a:off x="444322" y="5563984"/>
            <a:ext cx="11387677" cy="482901"/>
          </a:xfrm>
        </p:spPr>
        <p:txBody>
          <a:bodyPr/>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dirty="0"/>
              <a:t>Klicka här för underrubrik</a:t>
            </a:r>
          </a:p>
        </p:txBody>
      </p:sp>
      <p:sp>
        <p:nvSpPr>
          <p:cNvPr id="4" name="Platshållare för datum 3">
            <a:extLst>
              <a:ext uri="{FF2B5EF4-FFF2-40B4-BE49-F238E27FC236}">
                <a16:creationId xmlns:a16="http://schemas.microsoft.com/office/drawing/2014/main" id="{A2AEC82D-0AD9-4ECA-9D41-23AAD814097A}"/>
              </a:ext>
            </a:extLst>
          </p:cNvPr>
          <p:cNvSpPr>
            <a:spLocks noGrp="1"/>
          </p:cNvSpPr>
          <p:nvPr>
            <p:ph type="dt" sz="half" idx="10"/>
          </p:nvPr>
        </p:nvSpPr>
        <p:spPr>
          <a:xfrm>
            <a:off x="8736495" y="6356350"/>
            <a:ext cx="1511801" cy="365125"/>
          </a:xfrm>
        </p:spPr>
        <p:txBody>
          <a:bodyPr/>
          <a:lstStyle>
            <a:lvl1pPr algn="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70C3C94A-01BA-48F6-B8C9-FB36189554F7}" type="datetime1">
              <a:rPr kumimoji="0" lang="sv-SE" sz="1200" b="0" i="0" u="none" strike="noStrike" kern="1200" cap="none" spc="0" normalizeH="0" baseline="0" noProof="0" smtClean="0">
                <a:ln>
                  <a:noFill/>
                </a:ln>
                <a:solidFill>
                  <a:prstClr val="black">
                    <a:tint val="75000"/>
                  </a:prstClr>
                </a:solidFill>
                <a:effectLst/>
                <a:uLnTx/>
                <a:uFillTx/>
                <a:latin typeface="Arial"/>
                <a:ea typeface="+mn-ea"/>
                <a:cs typeface="+mn-cs"/>
              </a:rPr>
              <a:t>2022-11-09</a:t>
            </a:fld>
            <a:endParaRPr kumimoji="0" lang="sv-SE" sz="1200" b="0" i="0" u="none" strike="noStrike" kern="1200" cap="none" spc="0" normalizeH="0" baseline="0" noProof="0" dirty="0">
              <a:ln>
                <a:noFill/>
              </a:ln>
              <a:solidFill>
                <a:prstClr val="black">
                  <a:tint val="75000"/>
                </a:prstClr>
              </a:solidFill>
              <a:effectLst/>
              <a:uLnTx/>
              <a:uFillTx/>
              <a:latin typeface="Arial"/>
              <a:ea typeface="+mn-ea"/>
              <a:cs typeface="+mn-cs"/>
            </a:endParaRPr>
          </a:p>
        </p:txBody>
      </p:sp>
      <p:sp>
        <p:nvSpPr>
          <p:cNvPr id="5" name="Platshållare för sidfot 4">
            <a:extLst>
              <a:ext uri="{FF2B5EF4-FFF2-40B4-BE49-F238E27FC236}">
                <a16:creationId xmlns:a16="http://schemas.microsoft.com/office/drawing/2014/main" id="{5DD7F05E-54FB-44D0-93EE-BE97DDA26169}"/>
              </a:ext>
            </a:extLst>
          </p:cNvPr>
          <p:cNvSpPr>
            <a:spLocks noGrp="1"/>
          </p:cNvSpPr>
          <p:nvPr>
            <p:ph type="ftr" sz="quarter" idx="11"/>
          </p:nvPr>
        </p:nvSpPr>
        <p:spPr>
          <a:xfrm>
            <a:off x="928346" y="6356350"/>
            <a:ext cx="4114800" cy="365125"/>
          </a:xfrm>
        </p:spPr>
        <p:txBody>
          <a:bodyPr/>
          <a:lstStyle>
            <a:lvl1pPr algn="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200" b="0" i="0" u="none" strike="noStrike" kern="1200" cap="none" spc="0" normalizeH="0" baseline="0" noProof="0" dirty="0">
              <a:ln>
                <a:noFill/>
              </a:ln>
              <a:solidFill>
                <a:prstClr val="black">
                  <a:tint val="75000"/>
                </a:prstClr>
              </a:solidFill>
              <a:effectLst/>
              <a:uLnTx/>
              <a:uFillTx/>
              <a:latin typeface="Arial"/>
              <a:ea typeface="+mn-ea"/>
              <a:cs typeface="+mn-cs"/>
            </a:endParaRPr>
          </a:p>
        </p:txBody>
      </p:sp>
      <p:sp>
        <p:nvSpPr>
          <p:cNvPr id="6" name="Platshållare för bildnummer 5">
            <a:extLst>
              <a:ext uri="{FF2B5EF4-FFF2-40B4-BE49-F238E27FC236}">
                <a16:creationId xmlns:a16="http://schemas.microsoft.com/office/drawing/2014/main" id="{63B566F6-E716-474C-A1AF-E16941855B06}"/>
              </a:ext>
            </a:extLst>
          </p:cNvPr>
          <p:cNvSpPr>
            <a:spLocks noGrp="1"/>
          </p:cNvSpPr>
          <p:nvPr>
            <p:ph type="sldNum" sz="quarter" idx="12"/>
          </p:nvPr>
        </p:nvSpPr>
        <p:spPr>
          <a:xfrm>
            <a:off x="479641" y="6356350"/>
            <a:ext cx="448705"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465F0E0-B5C3-4CD1-92D9-1861807167C1}" type="slidenum">
              <a:rPr kumimoji="0" lang="sv-SE" sz="1200" b="0" i="0" u="none" strike="noStrike" kern="1200" cap="none" spc="0" normalizeH="0" baseline="0" noProof="0" smtClean="0">
                <a:ln>
                  <a:noFill/>
                </a:ln>
                <a:solidFill>
                  <a:prstClr val="black">
                    <a:tint val="75000"/>
                  </a:prstClr>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sv-SE" sz="1200" b="0" i="0" u="none" strike="noStrike" kern="1200" cap="none" spc="0" normalizeH="0" baseline="0" noProof="0" dirty="0">
              <a:ln>
                <a:noFill/>
              </a:ln>
              <a:solidFill>
                <a:prstClr val="black">
                  <a:tint val="75000"/>
                </a:prstClr>
              </a:solidFill>
              <a:effectLst/>
              <a:uLnTx/>
              <a:uFillTx/>
              <a:latin typeface="Arial"/>
              <a:ea typeface="+mn-ea"/>
              <a:cs typeface="+mn-cs"/>
            </a:endParaRPr>
          </a:p>
        </p:txBody>
      </p:sp>
      <p:sp>
        <p:nvSpPr>
          <p:cNvPr id="12" name="Platshållare för text 11">
            <a:extLst>
              <a:ext uri="{FF2B5EF4-FFF2-40B4-BE49-F238E27FC236}">
                <a16:creationId xmlns:a16="http://schemas.microsoft.com/office/drawing/2014/main" id="{9F76A62C-FBD3-456B-865D-488288EF03BE}"/>
              </a:ext>
            </a:extLst>
          </p:cNvPr>
          <p:cNvSpPr>
            <a:spLocks noGrp="1"/>
          </p:cNvSpPr>
          <p:nvPr>
            <p:ph type="body" sz="quarter" idx="14" hasCustomPrompt="1"/>
          </p:nvPr>
        </p:nvSpPr>
        <p:spPr>
          <a:xfrm>
            <a:off x="8481600" y="223200"/>
            <a:ext cx="3492000" cy="5896800"/>
          </a:xfrm>
          <a:blipFill>
            <a:blip r:embed="rId2"/>
            <a:stretch>
              <a:fillRect/>
            </a:stretch>
          </a:blipFill>
        </p:spPr>
        <p:txBody>
          <a:bodyPr/>
          <a:lstStyle>
            <a:lvl1pPr marL="0" indent="0">
              <a:buNone/>
              <a:defRPr/>
            </a:lvl1pPr>
          </a:lstStyle>
          <a:p>
            <a:pPr lvl="0"/>
            <a:r>
              <a:rPr lang="sv-SE" dirty="0"/>
              <a:t> </a:t>
            </a:r>
          </a:p>
        </p:txBody>
      </p:sp>
    </p:spTree>
    <p:extLst>
      <p:ext uri="{BB962C8B-B14F-4D97-AF65-F5344CB8AC3E}">
        <p14:creationId xmlns:p14="http://schemas.microsoft.com/office/powerpoint/2010/main" val="2148927307"/>
      </p:ext>
    </p:extLst>
  </p:cSld>
  <p:clrMapOvr>
    <a:masterClrMapping/>
  </p:clrMapOvr>
</p:sldLayout>
</file>

<file path=ppt/slideLayouts/slideLayout171.xml><?xml version="1.0" encoding="utf-8"?>
<p:sldLayout xmlns:a="http://schemas.openxmlformats.org/drawingml/2006/main" xmlns:r="http://schemas.openxmlformats.org/officeDocument/2006/relationships" xmlns:p="http://schemas.openxmlformats.org/presentationml/2006/main" preserve="1">
  <p:cSld name="Rubrik Text hö vi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A27A282D-D5F9-44AD-8A27-22E2F7E6C984}"/>
              </a:ext>
            </a:extLst>
          </p:cNvPr>
          <p:cNvSpPr>
            <a:spLocks noGrp="1"/>
          </p:cNvSpPr>
          <p:nvPr>
            <p:ph type="title" hasCustomPrompt="1"/>
          </p:nvPr>
        </p:nvSpPr>
        <p:spPr>
          <a:xfrm>
            <a:off x="479641" y="382479"/>
            <a:ext cx="5616359" cy="2124001"/>
          </a:xfrm>
        </p:spPr>
        <p:txBody>
          <a:bodyPr/>
          <a:lstStyle>
            <a:lvl1pPr>
              <a:defRPr/>
            </a:lvl1pPr>
          </a:lstStyle>
          <a:p>
            <a:r>
              <a:rPr lang="sv-SE" dirty="0"/>
              <a:t>Klicka här för rubrik</a:t>
            </a:r>
          </a:p>
        </p:txBody>
      </p:sp>
      <p:sp>
        <p:nvSpPr>
          <p:cNvPr id="3" name="Platshållare för datum 2">
            <a:extLst>
              <a:ext uri="{FF2B5EF4-FFF2-40B4-BE49-F238E27FC236}">
                <a16:creationId xmlns:a16="http://schemas.microsoft.com/office/drawing/2014/main" id="{0F41E126-777D-41A0-8237-9B9EE3E1D367}"/>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541919F5-E930-4610-B89B-ADA0F7A2A0C4}" type="datetime1">
              <a:rPr kumimoji="0" lang="sv-SE" sz="1200" b="0" i="0" u="none" strike="noStrike" kern="1200" cap="none" spc="0" normalizeH="0" baseline="0" noProof="0" smtClean="0">
                <a:ln>
                  <a:noFill/>
                </a:ln>
                <a:solidFill>
                  <a:prstClr val="black">
                    <a:tint val="75000"/>
                  </a:prstClr>
                </a:solidFill>
                <a:effectLst/>
                <a:uLnTx/>
                <a:uFillTx/>
                <a:latin typeface="Arial"/>
                <a:ea typeface="+mn-ea"/>
                <a:cs typeface="+mn-cs"/>
              </a:rPr>
              <a:t>2022-11-09</a:t>
            </a:fld>
            <a:endParaRPr kumimoji="0" lang="sv-SE" sz="1200" b="0" i="0" u="none" strike="noStrike" kern="1200" cap="none" spc="0" normalizeH="0" baseline="0" noProof="0" dirty="0">
              <a:ln>
                <a:noFill/>
              </a:ln>
              <a:solidFill>
                <a:prstClr val="black">
                  <a:tint val="75000"/>
                </a:prstClr>
              </a:solidFill>
              <a:effectLst/>
              <a:uLnTx/>
              <a:uFillTx/>
              <a:latin typeface="Arial"/>
              <a:ea typeface="+mn-ea"/>
              <a:cs typeface="+mn-cs"/>
            </a:endParaRPr>
          </a:p>
        </p:txBody>
      </p:sp>
      <p:sp>
        <p:nvSpPr>
          <p:cNvPr id="4" name="Platshållare för sidfot 3">
            <a:extLst>
              <a:ext uri="{FF2B5EF4-FFF2-40B4-BE49-F238E27FC236}">
                <a16:creationId xmlns:a16="http://schemas.microsoft.com/office/drawing/2014/main" id="{D8FE15DE-B646-4255-84D6-0098588E4B1A}"/>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200" b="0" i="0" u="none" strike="noStrike" kern="1200" cap="none" spc="0" normalizeH="0" baseline="0" noProof="0" dirty="0">
              <a:ln>
                <a:noFill/>
              </a:ln>
              <a:solidFill>
                <a:prstClr val="black">
                  <a:tint val="75000"/>
                </a:prstClr>
              </a:solidFill>
              <a:effectLst/>
              <a:uLnTx/>
              <a:uFillTx/>
              <a:latin typeface="Arial"/>
              <a:ea typeface="+mn-ea"/>
              <a:cs typeface="+mn-cs"/>
            </a:endParaRPr>
          </a:p>
        </p:txBody>
      </p:sp>
      <p:sp>
        <p:nvSpPr>
          <p:cNvPr id="5" name="Platshållare för bildnummer 4">
            <a:extLst>
              <a:ext uri="{FF2B5EF4-FFF2-40B4-BE49-F238E27FC236}">
                <a16:creationId xmlns:a16="http://schemas.microsoft.com/office/drawing/2014/main" id="{9385BCC0-75B6-4222-B8AB-6D59C7C4E892}"/>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465F0E0-B5C3-4CD1-92D9-1861807167C1}" type="slidenum">
              <a:rPr kumimoji="0" lang="sv-SE" sz="1200" b="0" i="0" u="none" strike="noStrike" kern="1200" cap="none" spc="0" normalizeH="0" baseline="0" noProof="0" smtClean="0">
                <a:ln>
                  <a:noFill/>
                </a:ln>
                <a:solidFill>
                  <a:prstClr val="black">
                    <a:tint val="75000"/>
                  </a:prstClr>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sv-SE" sz="1200" b="0" i="0" u="none" strike="noStrike" kern="1200" cap="none" spc="0" normalizeH="0" baseline="0" noProof="0" dirty="0">
              <a:ln>
                <a:noFill/>
              </a:ln>
              <a:solidFill>
                <a:prstClr val="black">
                  <a:tint val="75000"/>
                </a:prstClr>
              </a:solidFill>
              <a:effectLst/>
              <a:uLnTx/>
              <a:uFillTx/>
              <a:latin typeface="Arial"/>
              <a:ea typeface="+mn-ea"/>
              <a:cs typeface="+mn-cs"/>
            </a:endParaRPr>
          </a:p>
        </p:txBody>
      </p:sp>
      <p:sp>
        <p:nvSpPr>
          <p:cNvPr id="7" name="Platshållare för text 6">
            <a:extLst>
              <a:ext uri="{FF2B5EF4-FFF2-40B4-BE49-F238E27FC236}">
                <a16:creationId xmlns:a16="http://schemas.microsoft.com/office/drawing/2014/main" id="{0D1F66BE-5252-408F-A4C1-B3D98A848D4C}"/>
              </a:ext>
            </a:extLst>
          </p:cNvPr>
          <p:cNvSpPr>
            <a:spLocks noGrp="1"/>
          </p:cNvSpPr>
          <p:nvPr>
            <p:ph type="body" sz="quarter" idx="13"/>
          </p:nvPr>
        </p:nvSpPr>
        <p:spPr>
          <a:xfrm>
            <a:off x="7956707" y="1969129"/>
            <a:ext cx="3912020" cy="3725697"/>
          </a:xfrm>
        </p:spPr>
        <p:txBody>
          <a:bodyPr/>
          <a:lstStyle>
            <a:lvl1pPr marL="0" indent="0">
              <a:buFontTx/>
              <a:buNone/>
              <a:defRPr sz="2000"/>
            </a:lvl1pPr>
            <a:lvl2pPr marL="457200" indent="0">
              <a:buFontTx/>
              <a:buNone/>
              <a:defRPr sz="1800"/>
            </a:lvl2pPr>
            <a:lvl3pPr marL="914400" indent="0">
              <a:buFontTx/>
              <a:buNone/>
              <a:defRPr sz="1600"/>
            </a:lvl3pPr>
            <a:lvl4pPr marL="1371600" indent="0">
              <a:buFontTx/>
              <a:buNone/>
              <a:defRPr sz="1600"/>
            </a:lvl4pPr>
            <a:lvl5pPr marL="1828800" indent="0">
              <a:buFontTx/>
              <a:buNone/>
              <a:defRPr sz="1600"/>
            </a:lvl5pPr>
          </a:lstStyle>
          <a:p>
            <a:pPr lvl="0"/>
            <a:r>
              <a:rPr lang="sv-SE"/>
              <a:t>Redigera format för bakgrundstext</a:t>
            </a:r>
          </a:p>
        </p:txBody>
      </p:sp>
    </p:spTree>
    <p:extLst>
      <p:ext uri="{BB962C8B-B14F-4D97-AF65-F5344CB8AC3E}">
        <p14:creationId xmlns:p14="http://schemas.microsoft.com/office/powerpoint/2010/main" val="4065709245"/>
      </p:ext>
    </p:extLst>
  </p:cSld>
  <p:clrMapOvr>
    <a:masterClrMapping/>
  </p:clrMapOvr>
</p:sldLayout>
</file>

<file path=ppt/slideLayouts/slideLayout172.xml><?xml version="1.0" encoding="utf-8"?>
<p:sldLayout xmlns:a="http://schemas.openxmlformats.org/drawingml/2006/main" xmlns:r="http://schemas.openxmlformats.org/officeDocument/2006/relationships" xmlns:p="http://schemas.openxmlformats.org/presentationml/2006/main" preserve="1">
  <p:cSld name="Rubrik Text hö grön">
    <p:spTree>
      <p:nvGrpSpPr>
        <p:cNvPr id="1" name=""/>
        <p:cNvGrpSpPr/>
        <p:nvPr/>
      </p:nvGrpSpPr>
      <p:grpSpPr>
        <a:xfrm>
          <a:off x="0" y="0"/>
          <a:ext cx="0" cy="0"/>
          <a:chOff x="0" y="0"/>
          <a:chExt cx="0" cy="0"/>
        </a:xfrm>
      </p:grpSpPr>
      <p:sp>
        <p:nvSpPr>
          <p:cNvPr id="8" name="Rektangel 7">
            <a:extLst>
              <a:ext uri="{FF2B5EF4-FFF2-40B4-BE49-F238E27FC236}">
                <a16:creationId xmlns:a16="http://schemas.microsoft.com/office/drawing/2014/main" id="{701B5D9F-8D05-479B-86C4-3BAB7721BA0A}"/>
              </a:ext>
            </a:extLst>
          </p:cNvPr>
          <p:cNvSpPr/>
          <p:nvPr/>
        </p:nvSpPr>
        <p:spPr>
          <a:xfrm>
            <a:off x="215999" y="215998"/>
            <a:ext cx="11760001" cy="5921485"/>
          </a:xfrm>
          <a:prstGeom prst="rect">
            <a:avLst/>
          </a:prstGeom>
          <a:solidFill>
            <a:schemeClr val="accent1"/>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dirty="0">
              <a:ln>
                <a:noFill/>
              </a:ln>
              <a:solidFill>
                <a:prstClr val="white"/>
              </a:solidFill>
              <a:effectLst/>
              <a:uLnTx/>
              <a:uFillTx/>
              <a:latin typeface="Arial"/>
              <a:ea typeface="+mn-ea"/>
              <a:cs typeface="+mn-cs"/>
            </a:endParaRPr>
          </a:p>
        </p:txBody>
      </p:sp>
      <p:sp>
        <p:nvSpPr>
          <p:cNvPr id="2" name="Rubrik 1">
            <a:extLst>
              <a:ext uri="{FF2B5EF4-FFF2-40B4-BE49-F238E27FC236}">
                <a16:creationId xmlns:a16="http://schemas.microsoft.com/office/drawing/2014/main" id="{A27A282D-D5F9-44AD-8A27-22E2F7E6C984}"/>
              </a:ext>
            </a:extLst>
          </p:cNvPr>
          <p:cNvSpPr>
            <a:spLocks noGrp="1"/>
          </p:cNvSpPr>
          <p:nvPr>
            <p:ph type="title" hasCustomPrompt="1"/>
          </p:nvPr>
        </p:nvSpPr>
        <p:spPr>
          <a:xfrm>
            <a:off x="479641" y="382479"/>
            <a:ext cx="5616359" cy="2124001"/>
          </a:xfrm>
        </p:spPr>
        <p:txBody>
          <a:bodyPr/>
          <a:lstStyle>
            <a:lvl1pPr>
              <a:defRPr>
                <a:solidFill>
                  <a:schemeClr val="bg1"/>
                </a:solidFill>
              </a:defRPr>
            </a:lvl1pPr>
          </a:lstStyle>
          <a:p>
            <a:r>
              <a:rPr lang="sv-SE" dirty="0"/>
              <a:t>Klicka här för rubrik</a:t>
            </a:r>
          </a:p>
        </p:txBody>
      </p:sp>
      <p:sp>
        <p:nvSpPr>
          <p:cNvPr id="3" name="Platshållare för datum 2">
            <a:extLst>
              <a:ext uri="{FF2B5EF4-FFF2-40B4-BE49-F238E27FC236}">
                <a16:creationId xmlns:a16="http://schemas.microsoft.com/office/drawing/2014/main" id="{0F41E126-777D-41A0-8237-9B9EE3E1D367}"/>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A54AF5B-A1DC-41D3-8848-0A7D68679F3D}" type="datetime1">
              <a:rPr kumimoji="0" lang="sv-SE" sz="1200" b="0" i="0" u="none" strike="noStrike" kern="1200" cap="none" spc="0" normalizeH="0" baseline="0" noProof="0" smtClean="0">
                <a:ln>
                  <a:noFill/>
                </a:ln>
                <a:solidFill>
                  <a:prstClr val="black">
                    <a:tint val="75000"/>
                  </a:prstClr>
                </a:solidFill>
                <a:effectLst/>
                <a:uLnTx/>
                <a:uFillTx/>
                <a:latin typeface="Arial"/>
                <a:ea typeface="+mn-ea"/>
                <a:cs typeface="+mn-cs"/>
              </a:rPr>
              <a:t>2022-11-09</a:t>
            </a:fld>
            <a:endParaRPr kumimoji="0" lang="sv-SE" sz="1200" b="0" i="0" u="none" strike="noStrike" kern="1200" cap="none" spc="0" normalizeH="0" baseline="0" noProof="0" dirty="0">
              <a:ln>
                <a:noFill/>
              </a:ln>
              <a:solidFill>
                <a:prstClr val="black">
                  <a:tint val="75000"/>
                </a:prstClr>
              </a:solidFill>
              <a:effectLst/>
              <a:uLnTx/>
              <a:uFillTx/>
              <a:latin typeface="Arial"/>
              <a:ea typeface="+mn-ea"/>
              <a:cs typeface="+mn-cs"/>
            </a:endParaRPr>
          </a:p>
        </p:txBody>
      </p:sp>
      <p:sp>
        <p:nvSpPr>
          <p:cNvPr id="4" name="Platshållare för sidfot 3">
            <a:extLst>
              <a:ext uri="{FF2B5EF4-FFF2-40B4-BE49-F238E27FC236}">
                <a16:creationId xmlns:a16="http://schemas.microsoft.com/office/drawing/2014/main" id="{D8FE15DE-B646-4255-84D6-0098588E4B1A}"/>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200" b="0" i="0" u="none" strike="noStrike" kern="1200" cap="none" spc="0" normalizeH="0" baseline="0" noProof="0" dirty="0">
              <a:ln>
                <a:noFill/>
              </a:ln>
              <a:solidFill>
                <a:prstClr val="black">
                  <a:tint val="75000"/>
                </a:prstClr>
              </a:solidFill>
              <a:effectLst/>
              <a:uLnTx/>
              <a:uFillTx/>
              <a:latin typeface="Arial"/>
              <a:ea typeface="+mn-ea"/>
              <a:cs typeface="+mn-cs"/>
            </a:endParaRPr>
          </a:p>
        </p:txBody>
      </p:sp>
      <p:sp>
        <p:nvSpPr>
          <p:cNvPr id="5" name="Platshållare för bildnummer 4">
            <a:extLst>
              <a:ext uri="{FF2B5EF4-FFF2-40B4-BE49-F238E27FC236}">
                <a16:creationId xmlns:a16="http://schemas.microsoft.com/office/drawing/2014/main" id="{9385BCC0-75B6-4222-B8AB-6D59C7C4E892}"/>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465F0E0-B5C3-4CD1-92D9-1861807167C1}" type="slidenum">
              <a:rPr kumimoji="0" lang="sv-SE" sz="1200" b="0" i="0" u="none" strike="noStrike" kern="1200" cap="none" spc="0" normalizeH="0" baseline="0" noProof="0" smtClean="0">
                <a:ln>
                  <a:noFill/>
                </a:ln>
                <a:solidFill>
                  <a:prstClr val="black">
                    <a:tint val="75000"/>
                  </a:prstClr>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sv-SE" sz="1200" b="0" i="0" u="none" strike="noStrike" kern="1200" cap="none" spc="0" normalizeH="0" baseline="0" noProof="0" dirty="0">
              <a:ln>
                <a:noFill/>
              </a:ln>
              <a:solidFill>
                <a:prstClr val="black">
                  <a:tint val="75000"/>
                </a:prstClr>
              </a:solidFill>
              <a:effectLst/>
              <a:uLnTx/>
              <a:uFillTx/>
              <a:latin typeface="Arial"/>
              <a:ea typeface="+mn-ea"/>
              <a:cs typeface="+mn-cs"/>
            </a:endParaRPr>
          </a:p>
        </p:txBody>
      </p:sp>
      <p:sp>
        <p:nvSpPr>
          <p:cNvPr id="7" name="Platshållare för text 6">
            <a:extLst>
              <a:ext uri="{FF2B5EF4-FFF2-40B4-BE49-F238E27FC236}">
                <a16:creationId xmlns:a16="http://schemas.microsoft.com/office/drawing/2014/main" id="{0D1F66BE-5252-408F-A4C1-B3D98A848D4C}"/>
              </a:ext>
            </a:extLst>
          </p:cNvPr>
          <p:cNvSpPr>
            <a:spLocks noGrp="1"/>
          </p:cNvSpPr>
          <p:nvPr>
            <p:ph type="body" sz="quarter" idx="13"/>
          </p:nvPr>
        </p:nvSpPr>
        <p:spPr>
          <a:xfrm>
            <a:off x="7956707" y="1969129"/>
            <a:ext cx="3912020" cy="3725697"/>
          </a:xfrm>
        </p:spPr>
        <p:txBody>
          <a:bodyPr/>
          <a:lstStyle>
            <a:lvl1pPr marL="0" indent="0">
              <a:buFontTx/>
              <a:buNone/>
              <a:defRPr sz="2000"/>
            </a:lvl1pPr>
            <a:lvl2pPr marL="457200" indent="0">
              <a:buFontTx/>
              <a:buNone/>
              <a:defRPr sz="1800"/>
            </a:lvl2pPr>
            <a:lvl3pPr marL="914400" indent="0">
              <a:buFontTx/>
              <a:buNone/>
              <a:defRPr sz="1600"/>
            </a:lvl3pPr>
            <a:lvl4pPr marL="1371600" indent="0">
              <a:buFontTx/>
              <a:buNone/>
              <a:defRPr sz="1600"/>
            </a:lvl4pPr>
            <a:lvl5pPr marL="1828800" indent="0">
              <a:buFontTx/>
              <a:buNone/>
              <a:defRPr sz="1600"/>
            </a:lvl5pPr>
          </a:lstStyle>
          <a:p>
            <a:pPr lvl="0"/>
            <a:r>
              <a:rPr lang="sv-SE"/>
              <a:t>Redigera format för bakgrundstext</a:t>
            </a:r>
          </a:p>
        </p:txBody>
      </p:sp>
    </p:spTree>
    <p:extLst>
      <p:ext uri="{BB962C8B-B14F-4D97-AF65-F5344CB8AC3E}">
        <p14:creationId xmlns:p14="http://schemas.microsoft.com/office/powerpoint/2010/main" val="2629922502"/>
      </p:ext>
    </p:extLst>
  </p:cSld>
  <p:clrMapOvr>
    <a:masterClrMapping/>
  </p:clrMapOvr>
</p:sldLayout>
</file>

<file path=ppt/slideLayouts/slideLayout173.xml><?xml version="1.0" encoding="utf-8"?>
<p:sldLayout xmlns:a="http://schemas.openxmlformats.org/drawingml/2006/main" xmlns:r="http://schemas.openxmlformats.org/officeDocument/2006/relationships" xmlns:p="http://schemas.openxmlformats.org/presentationml/2006/main" preserve="1">
  <p:cSld name="Rubrik 1 Helbild">
    <p:spTree>
      <p:nvGrpSpPr>
        <p:cNvPr id="1" name=""/>
        <p:cNvGrpSpPr/>
        <p:nvPr/>
      </p:nvGrpSpPr>
      <p:grpSpPr>
        <a:xfrm>
          <a:off x="0" y="0"/>
          <a:ext cx="0" cy="0"/>
          <a:chOff x="0" y="0"/>
          <a:chExt cx="0" cy="0"/>
        </a:xfrm>
      </p:grpSpPr>
      <p:sp>
        <p:nvSpPr>
          <p:cNvPr id="9" name="Platshållare för bild 8">
            <a:extLst>
              <a:ext uri="{FF2B5EF4-FFF2-40B4-BE49-F238E27FC236}">
                <a16:creationId xmlns:a16="http://schemas.microsoft.com/office/drawing/2014/main" id="{4F2F6A57-7EA2-47DD-A2ED-D38487DF8B9A}"/>
              </a:ext>
            </a:extLst>
          </p:cNvPr>
          <p:cNvSpPr>
            <a:spLocks noGrp="1"/>
          </p:cNvSpPr>
          <p:nvPr>
            <p:ph type="pic" sz="quarter" idx="13" hasCustomPrompt="1"/>
          </p:nvPr>
        </p:nvSpPr>
        <p:spPr>
          <a:xfrm>
            <a:off x="215999" y="215999"/>
            <a:ext cx="11760001" cy="5921485"/>
          </a:xfrm>
          <a:solidFill>
            <a:schemeClr val="bg1">
              <a:lumMod val="75000"/>
            </a:schemeClr>
          </a:solidFill>
        </p:spPr>
        <p:txBody>
          <a:bodyPr lIns="360000" tIns="90000"/>
          <a:lstStyle>
            <a:lvl1pPr marL="0" marR="0" indent="0" algn="ctr" defTabSz="914400" rtl="0" eaLnBrk="1" fontAlgn="auto" latinLnBrk="0" hangingPunct="1">
              <a:lnSpc>
                <a:spcPct val="90000"/>
              </a:lnSpc>
              <a:spcBef>
                <a:spcPts val="1000"/>
              </a:spcBef>
              <a:spcAft>
                <a:spcPts val="0"/>
              </a:spcAft>
              <a:buClrTx/>
              <a:buSzTx/>
              <a:buFontTx/>
              <a:buNone/>
              <a:tabLst/>
              <a:defRPr sz="1400"/>
            </a:lvl1pPr>
          </a:lstStyle>
          <a:p>
            <a:pPr marL="0" marR="0" lvl="0" indent="0" algn="ctr" defTabSz="914400" rtl="0" eaLnBrk="1" fontAlgn="auto" latinLnBrk="0" hangingPunct="1">
              <a:lnSpc>
                <a:spcPct val="90000"/>
              </a:lnSpc>
              <a:spcBef>
                <a:spcPts val="1000"/>
              </a:spcBef>
              <a:spcAft>
                <a:spcPts val="0"/>
              </a:spcAft>
              <a:buClrTx/>
              <a:buSzTx/>
              <a:buFontTx/>
              <a:buNone/>
              <a:tabLst/>
              <a:defRPr/>
            </a:pPr>
            <a:r>
              <a:rPr lang="sv-SE" dirty="0"/>
              <a:t>Klicka på ikonen för att infoga bild</a:t>
            </a:r>
          </a:p>
          <a:p>
            <a:endParaRPr lang="sv-SE" dirty="0"/>
          </a:p>
        </p:txBody>
      </p:sp>
      <p:sp>
        <p:nvSpPr>
          <p:cNvPr id="2" name="Rubrik 1">
            <a:extLst>
              <a:ext uri="{FF2B5EF4-FFF2-40B4-BE49-F238E27FC236}">
                <a16:creationId xmlns:a16="http://schemas.microsoft.com/office/drawing/2014/main" id="{9F8FF724-E49B-4704-9C98-90B00DD5AF12}"/>
              </a:ext>
            </a:extLst>
          </p:cNvPr>
          <p:cNvSpPr>
            <a:spLocks noGrp="1"/>
          </p:cNvSpPr>
          <p:nvPr>
            <p:ph type="title" hasCustomPrompt="1"/>
          </p:nvPr>
        </p:nvSpPr>
        <p:spPr>
          <a:xfrm>
            <a:off x="479640" y="382479"/>
            <a:ext cx="5623962" cy="1606659"/>
          </a:xfrm>
        </p:spPr>
        <p:txBody>
          <a:bodyPr/>
          <a:lstStyle>
            <a:lvl1pPr>
              <a:defRPr/>
            </a:lvl1pPr>
          </a:lstStyle>
          <a:p>
            <a:r>
              <a:rPr lang="sv-SE" dirty="0"/>
              <a:t>Klicka här för rubrik</a:t>
            </a:r>
          </a:p>
        </p:txBody>
      </p:sp>
      <p:sp>
        <p:nvSpPr>
          <p:cNvPr id="5" name="Platshållare för datum 4">
            <a:extLst>
              <a:ext uri="{FF2B5EF4-FFF2-40B4-BE49-F238E27FC236}">
                <a16:creationId xmlns:a16="http://schemas.microsoft.com/office/drawing/2014/main" id="{3B336E3A-4F5D-4A20-8031-79061612051D}"/>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CA578B1-D6C6-4FC7-BAA2-9B420C799726}" type="datetime1">
              <a:rPr kumimoji="0" lang="sv-SE" sz="1200" b="0" i="0" u="none" strike="noStrike" kern="1200" cap="none" spc="0" normalizeH="0" baseline="0" noProof="0" smtClean="0">
                <a:ln>
                  <a:noFill/>
                </a:ln>
                <a:solidFill>
                  <a:prstClr val="black">
                    <a:tint val="75000"/>
                  </a:prstClr>
                </a:solidFill>
                <a:effectLst/>
                <a:uLnTx/>
                <a:uFillTx/>
                <a:latin typeface="Arial"/>
                <a:ea typeface="+mn-ea"/>
                <a:cs typeface="+mn-cs"/>
              </a:rPr>
              <a:t>2022-11-09</a:t>
            </a:fld>
            <a:endParaRPr kumimoji="0" lang="sv-SE" sz="1200" b="0" i="0" u="none" strike="noStrike" kern="1200" cap="none" spc="0" normalizeH="0" baseline="0" noProof="0" dirty="0">
              <a:ln>
                <a:noFill/>
              </a:ln>
              <a:solidFill>
                <a:prstClr val="black">
                  <a:tint val="75000"/>
                </a:prstClr>
              </a:solidFill>
              <a:effectLst/>
              <a:uLnTx/>
              <a:uFillTx/>
              <a:latin typeface="Arial"/>
              <a:ea typeface="+mn-ea"/>
              <a:cs typeface="+mn-cs"/>
            </a:endParaRPr>
          </a:p>
        </p:txBody>
      </p:sp>
      <p:sp>
        <p:nvSpPr>
          <p:cNvPr id="6" name="Platshållare för sidfot 5">
            <a:extLst>
              <a:ext uri="{FF2B5EF4-FFF2-40B4-BE49-F238E27FC236}">
                <a16:creationId xmlns:a16="http://schemas.microsoft.com/office/drawing/2014/main" id="{550FFDF2-D867-4E53-8AAC-444DD30952FB}"/>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200" b="0" i="0" u="none" strike="noStrike" kern="1200" cap="none" spc="0" normalizeH="0" baseline="0" noProof="0" dirty="0">
              <a:ln>
                <a:noFill/>
              </a:ln>
              <a:solidFill>
                <a:prstClr val="black">
                  <a:tint val="75000"/>
                </a:prstClr>
              </a:solidFill>
              <a:effectLst/>
              <a:uLnTx/>
              <a:uFillTx/>
              <a:latin typeface="Arial"/>
              <a:ea typeface="+mn-ea"/>
              <a:cs typeface="+mn-cs"/>
            </a:endParaRPr>
          </a:p>
        </p:txBody>
      </p:sp>
      <p:sp>
        <p:nvSpPr>
          <p:cNvPr id="7" name="Platshållare för bildnummer 6">
            <a:extLst>
              <a:ext uri="{FF2B5EF4-FFF2-40B4-BE49-F238E27FC236}">
                <a16:creationId xmlns:a16="http://schemas.microsoft.com/office/drawing/2014/main" id="{96C34A88-0CA2-42B6-84DB-A048521252C5}"/>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465F0E0-B5C3-4CD1-92D9-1861807167C1}" type="slidenum">
              <a:rPr kumimoji="0" lang="sv-SE" sz="1200" b="0" i="0" u="none" strike="noStrike" kern="1200" cap="none" spc="0" normalizeH="0" baseline="0" noProof="0" smtClean="0">
                <a:ln>
                  <a:noFill/>
                </a:ln>
                <a:solidFill>
                  <a:prstClr val="black">
                    <a:tint val="75000"/>
                  </a:prstClr>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sv-SE" sz="1200" b="0" i="0" u="none" strike="noStrike" kern="1200" cap="none" spc="0" normalizeH="0" baseline="0" noProof="0" dirty="0">
              <a:ln>
                <a:noFill/>
              </a:ln>
              <a:solidFill>
                <a:prstClr val="black">
                  <a:tint val="75000"/>
                </a:prstClr>
              </a:solidFill>
              <a:effectLst/>
              <a:uLnTx/>
              <a:uFillTx/>
              <a:latin typeface="Arial"/>
              <a:ea typeface="+mn-ea"/>
              <a:cs typeface="+mn-cs"/>
            </a:endParaRPr>
          </a:p>
        </p:txBody>
      </p:sp>
    </p:spTree>
    <p:extLst>
      <p:ext uri="{BB962C8B-B14F-4D97-AF65-F5344CB8AC3E}">
        <p14:creationId xmlns:p14="http://schemas.microsoft.com/office/powerpoint/2010/main" val="820749748"/>
      </p:ext>
    </p:extLst>
  </p:cSld>
  <p:clrMapOvr>
    <a:masterClrMapping/>
  </p:clrMapOvr>
</p:sldLayout>
</file>

<file path=ppt/slideLayouts/slideLayout174.xml><?xml version="1.0" encoding="utf-8"?>
<p:sldLayout xmlns:a="http://schemas.openxmlformats.org/drawingml/2006/main" xmlns:r="http://schemas.openxmlformats.org/officeDocument/2006/relationships" xmlns:p="http://schemas.openxmlformats.org/presentationml/2006/main" preserve="1">
  <p:cSld name="Rubrik 1 Bild">
    <p:spTree>
      <p:nvGrpSpPr>
        <p:cNvPr id="1" name=""/>
        <p:cNvGrpSpPr/>
        <p:nvPr/>
      </p:nvGrpSpPr>
      <p:grpSpPr>
        <a:xfrm>
          <a:off x="0" y="0"/>
          <a:ext cx="0" cy="0"/>
          <a:chOff x="0" y="0"/>
          <a:chExt cx="0" cy="0"/>
        </a:xfrm>
      </p:grpSpPr>
      <p:sp>
        <p:nvSpPr>
          <p:cNvPr id="9" name="Platshållare för bild 8">
            <a:extLst>
              <a:ext uri="{FF2B5EF4-FFF2-40B4-BE49-F238E27FC236}">
                <a16:creationId xmlns:a16="http://schemas.microsoft.com/office/drawing/2014/main" id="{4F2F6A57-7EA2-47DD-A2ED-D38487DF8B9A}"/>
              </a:ext>
            </a:extLst>
          </p:cNvPr>
          <p:cNvSpPr>
            <a:spLocks noGrp="1"/>
          </p:cNvSpPr>
          <p:nvPr>
            <p:ph type="pic" sz="quarter" idx="13" hasCustomPrompt="1"/>
          </p:nvPr>
        </p:nvSpPr>
        <p:spPr>
          <a:xfrm>
            <a:off x="226343" y="2045870"/>
            <a:ext cx="11760000" cy="4092130"/>
          </a:xfrm>
          <a:solidFill>
            <a:schemeClr val="bg1">
              <a:lumMod val="75000"/>
            </a:schemeClr>
          </a:solidFill>
        </p:spPr>
        <p:txBody>
          <a:bodyPr lIns="360000" tIns="252000"/>
          <a:lstStyle>
            <a:lvl1pPr marL="0" marR="0" indent="0" algn="ctr" defTabSz="914400" rtl="0" eaLnBrk="1" fontAlgn="auto" latinLnBrk="0" hangingPunct="1">
              <a:lnSpc>
                <a:spcPct val="90000"/>
              </a:lnSpc>
              <a:spcBef>
                <a:spcPts val="1000"/>
              </a:spcBef>
              <a:spcAft>
                <a:spcPts val="0"/>
              </a:spcAft>
              <a:buClrTx/>
              <a:buSzTx/>
              <a:buFontTx/>
              <a:buNone/>
              <a:tabLst/>
              <a:defRPr sz="1400"/>
            </a:lvl1pPr>
          </a:lstStyle>
          <a:p>
            <a:pPr marL="0" marR="0" lvl="0" indent="0" algn="ctr" defTabSz="914400" rtl="0" eaLnBrk="1" fontAlgn="auto" latinLnBrk="0" hangingPunct="1">
              <a:lnSpc>
                <a:spcPct val="90000"/>
              </a:lnSpc>
              <a:spcBef>
                <a:spcPts val="1000"/>
              </a:spcBef>
              <a:spcAft>
                <a:spcPts val="0"/>
              </a:spcAft>
              <a:buClrTx/>
              <a:buSzTx/>
              <a:buFontTx/>
              <a:buNone/>
              <a:tabLst/>
              <a:defRPr/>
            </a:pPr>
            <a:r>
              <a:rPr lang="sv-SE" dirty="0"/>
              <a:t>Klicka på ikonen för att infoga bild</a:t>
            </a:r>
          </a:p>
          <a:p>
            <a:endParaRPr lang="sv-SE" dirty="0"/>
          </a:p>
        </p:txBody>
      </p:sp>
      <p:sp>
        <p:nvSpPr>
          <p:cNvPr id="2" name="Rubrik 1">
            <a:extLst>
              <a:ext uri="{FF2B5EF4-FFF2-40B4-BE49-F238E27FC236}">
                <a16:creationId xmlns:a16="http://schemas.microsoft.com/office/drawing/2014/main" id="{9F8FF724-E49B-4704-9C98-90B00DD5AF12}"/>
              </a:ext>
            </a:extLst>
          </p:cNvPr>
          <p:cNvSpPr>
            <a:spLocks noGrp="1"/>
          </p:cNvSpPr>
          <p:nvPr>
            <p:ph type="title" hasCustomPrompt="1"/>
          </p:nvPr>
        </p:nvSpPr>
        <p:spPr>
          <a:xfrm>
            <a:off x="479640" y="382479"/>
            <a:ext cx="5623962" cy="1606659"/>
          </a:xfrm>
        </p:spPr>
        <p:txBody>
          <a:bodyPr/>
          <a:lstStyle>
            <a:lvl1pPr>
              <a:defRPr/>
            </a:lvl1pPr>
          </a:lstStyle>
          <a:p>
            <a:r>
              <a:rPr lang="sv-SE" dirty="0"/>
              <a:t>Klicka här för rubrik</a:t>
            </a:r>
          </a:p>
        </p:txBody>
      </p:sp>
      <p:sp>
        <p:nvSpPr>
          <p:cNvPr id="5" name="Platshållare för datum 4">
            <a:extLst>
              <a:ext uri="{FF2B5EF4-FFF2-40B4-BE49-F238E27FC236}">
                <a16:creationId xmlns:a16="http://schemas.microsoft.com/office/drawing/2014/main" id="{3B336E3A-4F5D-4A20-8031-79061612051D}"/>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AC5FFE27-2D93-4F76-AC48-E3E369A6C4F0}" type="datetime1">
              <a:rPr kumimoji="0" lang="sv-SE" sz="1200" b="0" i="0" u="none" strike="noStrike" kern="1200" cap="none" spc="0" normalizeH="0" baseline="0" noProof="0" smtClean="0">
                <a:ln>
                  <a:noFill/>
                </a:ln>
                <a:solidFill>
                  <a:prstClr val="black">
                    <a:tint val="75000"/>
                  </a:prstClr>
                </a:solidFill>
                <a:effectLst/>
                <a:uLnTx/>
                <a:uFillTx/>
                <a:latin typeface="Arial"/>
                <a:ea typeface="+mn-ea"/>
                <a:cs typeface="+mn-cs"/>
              </a:rPr>
              <a:t>2022-11-09</a:t>
            </a:fld>
            <a:endParaRPr kumimoji="0" lang="sv-SE" sz="1200" b="0" i="0" u="none" strike="noStrike" kern="1200" cap="none" spc="0" normalizeH="0" baseline="0" noProof="0" dirty="0">
              <a:ln>
                <a:noFill/>
              </a:ln>
              <a:solidFill>
                <a:prstClr val="black">
                  <a:tint val="75000"/>
                </a:prstClr>
              </a:solidFill>
              <a:effectLst/>
              <a:uLnTx/>
              <a:uFillTx/>
              <a:latin typeface="Arial"/>
              <a:ea typeface="+mn-ea"/>
              <a:cs typeface="+mn-cs"/>
            </a:endParaRPr>
          </a:p>
        </p:txBody>
      </p:sp>
      <p:sp>
        <p:nvSpPr>
          <p:cNvPr id="6" name="Platshållare för sidfot 5">
            <a:extLst>
              <a:ext uri="{FF2B5EF4-FFF2-40B4-BE49-F238E27FC236}">
                <a16:creationId xmlns:a16="http://schemas.microsoft.com/office/drawing/2014/main" id="{550FFDF2-D867-4E53-8AAC-444DD30952FB}"/>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200" b="0" i="0" u="none" strike="noStrike" kern="1200" cap="none" spc="0" normalizeH="0" baseline="0" noProof="0" dirty="0">
              <a:ln>
                <a:noFill/>
              </a:ln>
              <a:solidFill>
                <a:prstClr val="black">
                  <a:tint val="75000"/>
                </a:prstClr>
              </a:solidFill>
              <a:effectLst/>
              <a:uLnTx/>
              <a:uFillTx/>
              <a:latin typeface="Arial"/>
              <a:ea typeface="+mn-ea"/>
              <a:cs typeface="+mn-cs"/>
            </a:endParaRPr>
          </a:p>
        </p:txBody>
      </p:sp>
      <p:sp>
        <p:nvSpPr>
          <p:cNvPr id="7" name="Platshållare för bildnummer 6">
            <a:extLst>
              <a:ext uri="{FF2B5EF4-FFF2-40B4-BE49-F238E27FC236}">
                <a16:creationId xmlns:a16="http://schemas.microsoft.com/office/drawing/2014/main" id="{96C34A88-0CA2-42B6-84DB-A048521252C5}"/>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465F0E0-B5C3-4CD1-92D9-1861807167C1}" type="slidenum">
              <a:rPr kumimoji="0" lang="sv-SE" sz="1200" b="0" i="0" u="none" strike="noStrike" kern="1200" cap="none" spc="0" normalizeH="0" baseline="0" noProof="0" smtClean="0">
                <a:ln>
                  <a:noFill/>
                </a:ln>
                <a:solidFill>
                  <a:prstClr val="black">
                    <a:tint val="75000"/>
                  </a:prstClr>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sv-SE" sz="1200" b="0" i="0" u="none" strike="noStrike" kern="1200" cap="none" spc="0" normalizeH="0" baseline="0" noProof="0" dirty="0">
              <a:ln>
                <a:noFill/>
              </a:ln>
              <a:solidFill>
                <a:prstClr val="black">
                  <a:tint val="75000"/>
                </a:prstClr>
              </a:solidFill>
              <a:effectLst/>
              <a:uLnTx/>
              <a:uFillTx/>
              <a:latin typeface="Arial"/>
              <a:ea typeface="+mn-ea"/>
              <a:cs typeface="+mn-cs"/>
            </a:endParaRPr>
          </a:p>
        </p:txBody>
      </p:sp>
    </p:spTree>
    <p:extLst>
      <p:ext uri="{BB962C8B-B14F-4D97-AF65-F5344CB8AC3E}">
        <p14:creationId xmlns:p14="http://schemas.microsoft.com/office/powerpoint/2010/main" val="2217038066"/>
      </p:ext>
    </p:extLst>
  </p:cSld>
  <p:clrMapOvr>
    <a:masterClrMapping/>
  </p:clrMapOvr>
</p:sldLayout>
</file>

<file path=ppt/slideLayouts/slideLayout175.xml><?xml version="1.0" encoding="utf-8"?>
<p:sldLayout xmlns:a="http://schemas.openxmlformats.org/drawingml/2006/main" xmlns:r="http://schemas.openxmlformats.org/officeDocument/2006/relationships" xmlns:p="http://schemas.openxmlformats.org/presentationml/2006/main" preserve="1">
  <p:cSld name="Rubrik Multi Text 1/2 bild">
    <p:spTree>
      <p:nvGrpSpPr>
        <p:cNvPr id="1" name=""/>
        <p:cNvGrpSpPr/>
        <p:nvPr/>
      </p:nvGrpSpPr>
      <p:grpSpPr>
        <a:xfrm>
          <a:off x="0" y="0"/>
          <a:ext cx="0" cy="0"/>
          <a:chOff x="0" y="0"/>
          <a:chExt cx="0" cy="0"/>
        </a:xfrm>
      </p:grpSpPr>
      <p:sp>
        <p:nvSpPr>
          <p:cNvPr id="11" name="Rektangel 10">
            <a:extLst>
              <a:ext uri="{FF2B5EF4-FFF2-40B4-BE49-F238E27FC236}">
                <a16:creationId xmlns:a16="http://schemas.microsoft.com/office/drawing/2014/main" id="{08FD3FE7-D5F4-4CDC-BC1A-36D30F6125CD}"/>
              </a:ext>
            </a:extLst>
          </p:cNvPr>
          <p:cNvSpPr/>
          <p:nvPr/>
        </p:nvSpPr>
        <p:spPr>
          <a:xfrm>
            <a:off x="215999" y="215998"/>
            <a:ext cx="11760001" cy="5921485"/>
          </a:xfrm>
          <a:prstGeom prst="rect">
            <a:avLst/>
          </a:prstGeom>
          <a:solidFill>
            <a:schemeClr val="accent1"/>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dirty="0">
              <a:ln>
                <a:noFill/>
              </a:ln>
              <a:solidFill>
                <a:prstClr val="white"/>
              </a:solidFill>
              <a:effectLst/>
              <a:uLnTx/>
              <a:uFillTx/>
              <a:latin typeface="Arial"/>
              <a:ea typeface="+mn-ea"/>
              <a:cs typeface="+mn-cs"/>
            </a:endParaRPr>
          </a:p>
        </p:txBody>
      </p:sp>
      <p:sp>
        <p:nvSpPr>
          <p:cNvPr id="2" name="Rubrik 1">
            <a:extLst>
              <a:ext uri="{FF2B5EF4-FFF2-40B4-BE49-F238E27FC236}">
                <a16:creationId xmlns:a16="http://schemas.microsoft.com/office/drawing/2014/main" id="{9F8FF724-E49B-4704-9C98-90B00DD5AF12}"/>
              </a:ext>
            </a:extLst>
          </p:cNvPr>
          <p:cNvSpPr>
            <a:spLocks noGrp="1"/>
          </p:cNvSpPr>
          <p:nvPr>
            <p:ph type="title" hasCustomPrompt="1"/>
          </p:nvPr>
        </p:nvSpPr>
        <p:spPr>
          <a:xfrm>
            <a:off x="478800" y="381600"/>
            <a:ext cx="5580000" cy="2042841"/>
          </a:xfrm>
        </p:spPr>
        <p:txBody>
          <a:bodyPr anchor="t"/>
          <a:lstStyle>
            <a:lvl1pPr>
              <a:defRPr>
                <a:solidFill>
                  <a:schemeClr val="bg1"/>
                </a:solidFill>
              </a:defRPr>
            </a:lvl1pPr>
          </a:lstStyle>
          <a:p>
            <a:r>
              <a:rPr lang="sv-SE" dirty="0"/>
              <a:t>Klicka här för rubrik</a:t>
            </a:r>
          </a:p>
        </p:txBody>
      </p:sp>
      <p:sp>
        <p:nvSpPr>
          <p:cNvPr id="5" name="Platshållare för datum 4">
            <a:extLst>
              <a:ext uri="{FF2B5EF4-FFF2-40B4-BE49-F238E27FC236}">
                <a16:creationId xmlns:a16="http://schemas.microsoft.com/office/drawing/2014/main" id="{3B336E3A-4F5D-4A20-8031-79061612051D}"/>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64B7937D-6ACA-4776-817D-AF8C03EF7B23}" type="datetime1">
              <a:rPr kumimoji="0" lang="sv-SE" sz="1200" b="0" i="0" u="none" strike="noStrike" kern="1200" cap="none" spc="0" normalizeH="0" baseline="0" noProof="0" smtClean="0">
                <a:ln>
                  <a:noFill/>
                </a:ln>
                <a:solidFill>
                  <a:prstClr val="black">
                    <a:tint val="75000"/>
                  </a:prstClr>
                </a:solidFill>
                <a:effectLst/>
                <a:uLnTx/>
                <a:uFillTx/>
                <a:latin typeface="Arial"/>
                <a:ea typeface="+mn-ea"/>
                <a:cs typeface="+mn-cs"/>
              </a:rPr>
              <a:t>2022-11-09</a:t>
            </a:fld>
            <a:endParaRPr kumimoji="0" lang="sv-SE" sz="1200" b="0" i="0" u="none" strike="noStrike" kern="1200" cap="none" spc="0" normalizeH="0" baseline="0" noProof="0" dirty="0">
              <a:ln>
                <a:noFill/>
              </a:ln>
              <a:solidFill>
                <a:prstClr val="black">
                  <a:tint val="75000"/>
                </a:prstClr>
              </a:solidFill>
              <a:effectLst/>
              <a:uLnTx/>
              <a:uFillTx/>
              <a:latin typeface="Arial"/>
              <a:ea typeface="+mn-ea"/>
              <a:cs typeface="+mn-cs"/>
            </a:endParaRPr>
          </a:p>
        </p:txBody>
      </p:sp>
      <p:sp>
        <p:nvSpPr>
          <p:cNvPr id="6" name="Platshållare för sidfot 5">
            <a:extLst>
              <a:ext uri="{FF2B5EF4-FFF2-40B4-BE49-F238E27FC236}">
                <a16:creationId xmlns:a16="http://schemas.microsoft.com/office/drawing/2014/main" id="{550FFDF2-D867-4E53-8AAC-444DD30952FB}"/>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200" b="0" i="0" u="none" strike="noStrike" kern="1200" cap="none" spc="0" normalizeH="0" baseline="0" noProof="0" dirty="0">
              <a:ln>
                <a:noFill/>
              </a:ln>
              <a:solidFill>
                <a:prstClr val="black">
                  <a:tint val="75000"/>
                </a:prstClr>
              </a:solidFill>
              <a:effectLst/>
              <a:uLnTx/>
              <a:uFillTx/>
              <a:latin typeface="Arial"/>
              <a:ea typeface="+mn-ea"/>
              <a:cs typeface="+mn-cs"/>
            </a:endParaRPr>
          </a:p>
        </p:txBody>
      </p:sp>
      <p:sp>
        <p:nvSpPr>
          <p:cNvPr id="7" name="Platshållare för bildnummer 6">
            <a:extLst>
              <a:ext uri="{FF2B5EF4-FFF2-40B4-BE49-F238E27FC236}">
                <a16:creationId xmlns:a16="http://schemas.microsoft.com/office/drawing/2014/main" id="{96C34A88-0CA2-42B6-84DB-A048521252C5}"/>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465F0E0-B5C3-4CD1-92D9-1861807167C1}" type="slidenum">
              <a:rPr kumimoji="0" lang="sv-SE" sz="1200" b="0" i="0" u="none" strike="noStrike" kern="1200" cap="none" spc="0" normalizeH="0" baseline="0" noProof="0" smtClean="0">
                <a:ln>
                  <a:noFill/>
                </a:ln>
                <a:solidFill>
                  <a:prstClr val="black">
                    <a:tint val="75000"/>
                  </a:prstClr>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sv-SE" sz="1200" b="0" i="0" u="none" strike="noStrike" kern="1200" cap="none" spc="0" normalizeH="0" baseline="0" noProof="0" dirty="0">
              <a:ln>
                <a:noFill/>
              </a:ln>
              <a:solidFill>
                <a:prstClr val="black">
                  <a:tint val="75000"/>
                </a:prstClr>
              </a:solidFill>
              <a:effectLst/>
              <a:uLnTx/>
              <a:uFillTx/>
              <a:latin typeface="Arial"/>
              <a:ea typeface="+mn-ea"/>
              <a:cs typeface="+mn-cs"/>
            </a:endParaRPr>
          </a:p>
        </p:txBody>
      </p:sp>
      <p:sp>
        <p:nvSpPr>
          <p:cNvPr id="9" name="Platshållare för bild 8">
            <a:extLst>
              <a:ext uri="{FF2B5EF4-FFF2-40B4-BE49-F238E27FC236}">
                <a16:creationId xmlns:a16="http://schemas.microsoft.com/office/drawing/2014/main" id="{4F2F6A57-7EA2-47DD-A2ED-D38487DF8B9A}"/>
              </a:ext>
            </a:extLst>
          </p:cNvPr>
          <p:cNvSpPr>
            <a:spLocks noGrp="1"/>
          </p:cNvSpPr>
          <p:nvPr>
            <p:ph type="pic" sz="quarter" idx="13" hasCustomPrompt="1"/>
          </p:nvPr>
        </p:nvSpPr>
        <p:spPr>
          <a:xfrm>
            <a:off x="6112677" y="216000"/>
            <a:ext cx="5863323" cy="5921995"/>
          </a:xfrm>
          <a:solidFill>
            <a:schemeClr val="bg1">
              <a:lumMod val="75000"/>
            </a:schemeClr>
          </a:solidFill>
        </p:spPr>
        <p:txBody>
          <a:bodyPr lIns="360000" tIns="252000"/>
          <a:lstStyle>
            <a:lvl1pPr marL="0" marR="0" indent="0" algn="ctr" defTabSz="914400" rtl="0" eaLnBrk="1" fontAlgn="auto" latinLnBrk="0" hangingPunct="1">
              <a:lnSpc>
                <a:spcPct val="90000"/>
              </a:lnSpc>
              <a:spcBef>
                <a:spcPts val="1000"/>
              </a:spcBef>
              <a:spcAft>
                <a:spcPts val="0"/>
              </a:spcAft>
              <a:buClrTx/>
              <a:buSzTx/>
              <a:buFontTx/>
              <a:buNone/>
              <a:tabLst/>
              <a:defRPr sz="1400"/>
            </a:lvl1pPr>
          </a:lstStyle>
          <a:p>
            <a:pPr marL="0" marR="0" lvl="0" indent="0" algn="ctr" defTabSz="914400" rtl="0" eaLnBrk="1" fontAlgn="auto" latinLnBrk="0" hangingPunct="1">
              <a:lnSpc>
                <a:spcPct val="90000"/>
              </a:lnSpc>
              <a:spcBef>
                <a:spcPts val="1000"/>
              </a:spcBef>
              <a:spcAft>
                <a:spcPts val="0"/>
              </a:spcAft>
              <a:buClrTx/>
              <a:buSzTx/>
              <a:buFontTx/>
              <a:buNone/>
              <a:tabLst/>
              <a:defRPr/>
            </a:pPr>
            <a:r>
              <a:rPr lang="sv-SE" dirty="0"/>
              <a:t>Klicka på ikonen för att infoga bild</a:t>
            </a:r>
          </a:p>
          <a:p>
            <a:endParaRPr lang="sv-SE" dirty="0"/>
          </a:p>
        </p:txBody>
      </p:sp>
      <p:sp>
        <p:nvSpPr>
          <p:cNvPr id="8" name="Platshållare för text 7">
            <a:extLst>
              <a:ext uri="{FF2B5EF4-FFF2-40B4-BE49-F238E27FC236}">
                <a16:creationId xmlns:a16="http://schemas.microsoft.com/office/drawing/2014/main" id="{57231BDE-7787-4A54-8026-2A3C13EE0E04}"/>
              </a:ext>
            </a:extLst>
          </p:cNvPr>
          <p:cNvSpPr>
            <a:spLocks noGrp="1"/>
          </p:cNvSpPr>
          <p:nvPr>
            <p:ph type="body" sz="quarter" idx="14"/>
          </p:nvPr>
        </p:nvSpPr>
        <p:spPr>
          <a:xfrm>
            <a:off x="478799" y="2991601"/>
            <a:ext cx="5580000" cy="2890800"/>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sv-SE" dirty="0"/>
          </a:p>
        </p:txBody>
      </p:sp>
    </p:spTree>
    <p:extLst>
      <p:ext uri="{BB962C8B-B14F-4D97-AF65-F5344CB8AC3E}">
        <p14:creationId xmlns:p14="http://schemas.microsoft.com/office/powerpoint/2010/main" val="3292250937"/>
      </p:ext>
    </p:extLst>
  </p:cSld>
  <p:clrMapOvr>
    <a:masterClrMapping/>
  </p:clrMapOvr>
</p:sldLayout>
</file>

<file path=ppt/slideLayouts/slideLayout176.xml><?xml version="1.0" encoding="utf-8"?>
<p:sldLayout xmlns:a="http://schemas.openxmlformats.org/drawingml/2006/main" xmlns:r="http://schemas.openxmlformats.org/officeDocument/2006/relationships" xmlns:p="http://schemas.openxmlformats.org/presentationml/2006/main" preserve="1">
  <p:cSld name="Rubrik Multi Text 1/3 bild">
    <p:spTree>
      <p:nvGrpSpPr>
        <p:cNvPr id="1" name=""/>
        <p:cNvGrpSpPr/>
        <p:nvPr/>
      </p:nvGrpSpPr>
      <p:grpSpPr>
        <a:xfrm>
          <a:off x="0" y="0"/>
          <a:ext cx="0" cy="0"/>
          <a:chOff x="0" y="0"/>
          <a:chExt cx="0" cy="0"/>
        </a:xfrm>
      </p:grpSpPr>
      <p:sp>
        <p:nvSpPr>
          <p:cNvPr id="10" name="Rektangel 9">
            <a:extLst>
              <a:ext uri="{FF2B5EF4-FFF2-40B4-BE49-F238E27FC236}">
                <a16:creationId xmlns:a16="http://schemas.microsoft.com/office/drawing/2014/main" id="{41F28770-97A3-4D43-B559-FDCC4EF42093}"/>
              </a:ext>
            </a:extLst>
          </p:cNvPr>
          <p:cNvSpPr/>
          <p:nvPr/>
        </p:nvSpPr>
        <p:spPr>
          <a:xfrm>
            <a:off x="215999" y="215998"/>
            <a:ext cx="11760001" cy="5921485"/>
          </a:xfrm>
          <a:prstGeom prst="rect">
            <a:avLst/>
          </a:prstGeom>
          <a:solidFill>
            <a:schemeClr val="accent1"/>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dirty="0">
              <a:ln>
                <a:noFill/>
              </a:ln>
              <a:solidFill>
                <a:prstClr val="white"/>
              </a:solidFill>
              <a:effectLst/>
              <a:uLnTx/>
              <a:uFillTx/>
              <a:latin typeface="Arial"/>
              <a:ea typeface="+mn-ea"/>
              <a:cs typeface="+mn-cs"/>
            </a:endParaRPr>
          </a:p>
        </p:txBody>
      </p:sp>
      <p:sp>
        <p:nvSpPr>
          <p:cNvPr id="2" name="Rubrik 1">
            <a:extLst>
              <a:ext uri="{FF2B5EF4-FFF2-40B4-BE49-F238E27FC236}">
                <a16:creationId xmlns:a16="http://schemas.microsoft.com/office/drawing/2014/main" id="{9F8FF724-E49B-4704-9C98-90B00DD5AF12}"/>
              </a:ext>
            </a:extLst>
          </p:cNvPr>
          <p:cNvSpPr>
            <a:spLocks noGrp="1"/>
          </p:cNvSpPr>
          <p:nvPr>
            <p:ph type="title" hasCustomPrompt="1"/>
          </p:nvPr>
        </p:nvSpPr>
        <p:spPr>
          <a:xfrm>
            <a:off x="478800" y="381600"/>
            <a:ext cx="5580000" cy="2042841"/>
          </a:xfrm>
        </p:spPr>
        <p:txBody>
          <a:bodyPr anchor="t"/>
          <a:lstStyle>
            <a:lvl1pPr>
              <a:defRPr>
                <a:solidFill>
                  <a:schemeClr val="bg1"/>
                </a:solidFill>
              </a:defRPr>
            </a:lvl1pPr>
          </a:lstStyle>
          <a:p>
            <a:r>
              <a:rPr lang="sv-SE" dirty="0"/>
              <a:t>Klicka här för rubrik</a:t>
            </a:r>
          </a:p>
        </p:txBody>
      </p:sp>
      <p:sp>
        <p:nvSpPr>
          <p:cNvPr id="5" name="Platshållare för datum 4">
            <a:extLst>
              <a:ext uri="{FF2B5EF4-FFF2-40B4-BE49-F238E27FC236}">
                <a16:creationId xmlns:a16="http://schemas.microsoft.com/office/drawing/2014/main" id="{3B336E3A-4F5D-4A20-8031-79061612051D}"/>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87004784-6E3D-42A6-9548-B4E22D78B2D0}" type="datetime1">
              <a:rPr kumimoji="0" lang="sv-SE" sz="1200" b="0" i="0" u="none" strike="noStrike" kern="1200" cap="none" spc="0" normalizeH="0" baseline="0" noProof="0" smtClean="0">
                <a:ln>
                  <a:noFill/>
                </a:ln>
                <a:solidFill>
                  <a:prstClr val="black">
                    <a:tint val="75000"/>
                  </a:prstClr>
                </a:solidFill>
                <a:effectLst/>
                <a:uLnTx/>
                <a:uFillTx/>
                <a:latin typeface="Arial"/>
                <a:ea typeface="+mn-ea"/>
                <a:cs typeface="+mn-cs"/>
              </a:rPr>
              <a:t>2022-11-09</a:t>
            </a:fld>
            <a:endParaRPr kumimoji="0" lang="sv-SE" sz="1200" b="0" i="0" u="none" strike="noStrike" kern="1200" cap="none" spc="0" normalizeH="0" baseline="0" noProof="0" dirty="0">
              <a:ln>
                <a:noFill/>
              </a:ln>
              <a:solidFill>
                <a:prstClr val="black">
                  <a:tint val="75000"/>
                </a:prstClr>
              </a:solidFill>
              <a:effectLst/>
              <a:uLnTx/>
              <a:uFillTx/>
              <a:latin typeface="Arial"/>
              <a:ea typeface="+mn-ea"/>
              <a:cs typeface="+mn-cs"/>
            </a:endParaRPr>
          </a:p>
        </p:txBody>
      </p:sp>
      <p:sp>
        <p:nvSpPr>
          <p:cNvPr id="6" name="Platshållare för sidfot 5">
            <a:extLst>
              <a:ext uri="{FF2B5EF4-FFF2-40B4-BE49-F238E27FC236}">
                <a16:creationId xmlns:a16="http://schemas.microsoft.com/office/drawing/2014/main" id="{550FFDF2-D867-4E53-8AAC-444DD30952FB}"/>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200" b="0" i="0" u="none" strike="noStrike" kern="1200" cap="none" spc="0" normalizeH="0" baseline="0" noProof="0" dirty="0">
              <a:ln>
                <a:noFill/>
              </a:ln>
              <a:solidFill>
                <a:prstClr val="black">
                  <a:tint val="75000"/>
                </a:prstClr>
              </a:solidFill>
              <a:effectLst/>
              <a:uLnTx/>
              <a:uFillTx/>
              <a:latin typeface="Arial"/>
              <a:ea typeface="+mn-ea"/>
              <a:cs typeface="+mn-cs"/>
            </a:endParaRPr>
          </a:p>
        </p:txBody>
      </p:sp>
      <p:sp>
        <p:nvSpPr>
          <p:cNvPr id="7" name="Platshållare för bildnummer 6">
            <a:extLst>
              <a:ext uri="{FF2B5EF4-FFF2-40B4-BE49-F238E27FC236}">
                <a16:creationId xmlns:a16="http://schemas.microsoft.com/office/drawing/2014/main" id="{96C34A88-0CA2-42B6-84DB-A048521252C5}"/>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465F0E0-B5C3-4CD1-92D9-1861807167C1}" type="slidenum">
              <a:rPr kumimoji="0" lang="sv-SE" sz="1200" b="0" i="0" u="none" strike="noStrike" kern="1200" cap="none" spc="0" normalizeH="0" baseline="0" noProof="0" smtClean="0">
                <a:ln>
                  <a:noFill/>
                </a:ln>
                <a:solidFill>
                  <a:prstClr val="black">
                    <a:tint val="75000"/>
                  </a:prstClr>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sv-SE" sz="1200" b="0" i="0" u="none" strike="noStrike" kern="1200" cap="none" spc="0" normalizeH="0" baseline="0" noProof="0" dirty="0">
              <a:ln>
                <a:noFill/>
              </a:ln>
              <a:solidFill>
                <a:prstClr val="black">
                  <a:tint val="75000"/>
                </a:prstClr>
              </a:solidFill>
              <a:effectLst/>
              <a:uLnTx/>
              <a:uFillTx/>
              <a:latin typeface="Arial"/>
              <a:ea typeface="+mn-ea"/>
              <a:cs typeface="+mn-cs"/>
            </a:endParaRPr>
          </a:p>
        </p:txBody>
      </p:sp>
      <p:sp>
        <p:nvSpPr>
          <p:cNvPr id="9" name="Platshållare för bild 8">
            <a:extLst>
              <a:ext uri="{FF2B5EF4-FFF2-40B4-BE49-F238E27FC236}">
                <a16:creationId xmlns:a16="http://schemas.microsoft.com/office/drawing/2014/main" id="{4F2F6A57-7EA2-47DD-A2ED-D38487DF8B9A}"/>
              </a:ext>
            </a:extLst>
          </p:cNvPr>
          <p:cNvSpPr>
            <a:spLocks noGrp="1"/>
          </p:cNvSpPr>
          <p:nvPr>
            <p:ph type="pic" sz="quarter" idx="13" hasCustomPrompt="1"/>
          </p:nvPr>
        </p:nvSpPr>
        <p:spPr>
          <a:xfrm>
            <a:off x="8060399" y="216000"/>
            <a:ext cx="3915601" cy="5921995"/>
          </a:xfrm>
          <a:solidFill>
            <a:schemeClr val="bg1">
              <a:lumMod val="75000"/>
            </a:schemeClr>
          </a:solidFill>
        </p:spPr>
        <p:txBody>
          <a:bodyPr lIns="360000" tIns="252000"/>
          <a:lstStyle>
            <a:lvl1pPr marL="0" marR="0" indent="0" algn="ctr" defTabSz="914400" rtl="0" eaLnBrk="1" fontAlgn="auto" latinLnBrk="0" hangingPunct="1">
              <a:lnSpc>
                <a:spcPct val="90000"/>
              </a:lnSpc>
              <a:spcBef>
                <a:spcPts val="1000"/>
              </a:spcBef>
              <a:spcAft>
                <a:spcPts val="0"/>
              </a:spcAft>
              <a:buClrTx/>
              <a:buSzTx/>
              <a:buFontTx/>
              <a:buNone/>
              <a:tabLst/>
              <a:defRPr sz="1400"/>
            </a:lvl1pPr>
          </a:lstStyle>
          <a:p>
            <a:pPr marL="0" marR="0" lvl="0" indent="0" algn="ctr" defTabSz="914400" rtl="0" eaLnBrk="1" fontAlgn="auto" latinLnBrk="0" hangingPunct="1">
              <a:lnSpc>
                <a:spcPct val="90000"/>
              </a:lnSpc>
              <a:spcBef>
                <a:spcPts val="1000"/>
              </a:spcBef>
              <a:spcAft>
                <a:spcPts val="0"/>
              </a:spcAft>
              <a:buClrTx/>
              <a:buSzTx/>
              <a:buFontTx/>
              <a:buNone/>
              <a:tabLst/>
              <a:defRPr/>
            </a:pPr>
            <a:r>
              <a:rPr lang="sv-SE" dirty="0"/>
              <a:t>Klicka på ikonen för att infoga bild</a:t>
            </a:r>
          </a:p>
          <a:p>
            <a:endParaRPr lang="sv-SE" dirty="0"/>
          </a:p>
        </p:txBody>
      </p:sp>
      <p:sp>
        <p:nvSpPr>
          <p:cNvPr id="8" name="Platshållare för text 7">
            <a:extLst>
              <a:ext uri="{FF2B5EF4-FFF2-40B4-BE49-F238E27FC236}">
                <a16:creationId xmlns:a16="http://schemas.microsoft.com/office/drawing/2014/main" id="{B42E65F2-2C63-4EFA-9C18-749602219602}"/>
              </a:ext>
            </a:extLst>
          </p:cNvPr>
          <p:cNvSpPr>
            <a:spLocks noGrp="1"/>
          </p:cNvSpPr>
          <p:nvPr>
            <p:ph type="body" sz="quarter" idx="14"/>
          </p:nvPr>
        </p:nvSpPr>
        <p:spPr>
          <a:xfrm>
            <a:off x="478800" y="2991600"/>
            <a:ext cx="7506524" cy="2891116"/>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Tree>
    <p:extLst>
      <p:ext uri="{BB962C8B-B14F-4D97-AF65-F5344CB8AC3E}">
        <p14:creationId xmlns:p14="http://schemas.microsoft.com/office/powerpoint/2010/main" val="1476883304"/>
      </p:ext>
    </p:extLst>
  </p:cSld>
  <p:clrMapOvr>
    <a:masterClrMapping/>
  </p:clrMapOvr>
</p:sldLayout>
</file>

<file path=ppt/slideLayouts/slideLayout177.xml><?xml version="1.0" encoding="utf-8"?>
<p:sldLayout xmlns:a="http://schemas.openxmlformats.org/drawingml/2006/main" xmlns:r="http://schemas.openxmlformats.org/officeDocument/2006/relationships" xmlns:p="http://schemas.openxmlformats.org/presentationml/2006/main" preserve="1">
  <p:cSld name="Rubrik Multi Text 2/3 bild">
    <p:spTree>
      <p:nvGrpSpPr>
        <p:cNvPr id="1" name=""/>
        <p:cNvGrpSpPr/>
        <p:nvPr/>
      </p:nvGrpSpPr>
      <p:grpSpPr>
        <a:xfrm>
          <a:off x="0" y="0"/>
          <a:ext cx="0" cy="0"/>
          <a:chOff x="0" y="0"/>
          <a:chExt cx="0" cy="0"/>
        </a:xfrm>
      </p:grpSpPr>
      <p:sp>
        <p:nvSpPr>
          <p:cNvPr id="8" name="Rektangel 7">
            <a:extLst>
              <a:ext uri="{FF2B5EF4-FFF2-40B4-BE49-F238E27FC236}">
                <a16:creationId xmlns:a16="http://schemas.microsoft.com/office/drawing/2014/main" id="{83D153A3-1F89-48CD-B56E-039631F44FAC}"/>
              </a:ext>
            </a:extLst>
          </p:cNvPr>
          <p:cNvSpPr/>
          <p:nvPr/>
        </p:nvSpPr>
        <p:spPr>
          <a:xfrm>
            <a:off x="215999" y="215998"/>
            <a:ext cx="11760001" cy="5921485"/>
          </a:xfrm>
          <a:prstGeom prst="rect">
            <a:avLst/>
          </a:prstGeom>
          <a:solidFill>
            <a:schemeClr val="accent1"/>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dirty="0">
              <a:ln>
                <a:noFill/>
              </a:ln>
              <a:solidFill>
                <a:prstClr val="white"/>
              </a:solidFill>
              <a:effectLst/>
              <a:uLnTx/>
              <a:uFillTx/>
              <a:latin typeface="Arial"/>
              <a:ea typeface="+mn-ea"/>
              <a:cs typeface="+mn-cs"/>
            </a:endParaRPr>
          </a:p>
        </p:txBody>
      </p:sp>
      <p:sp>
        <p:nvSpPr>
          <p:cNvPr id="2" name="Rubrik 1">
            <a:extLst>
              <a:ext uri="{FF2B5EF4-FFF2-40B4-BE49-F238E27FC236}">
                <a16:creationId xmlns:a16="http://schemas.microsoft.com/office/drawing/2014/main" id="{9F8FF724-E49B-4704-9C98-90B00DD5AF12}"/>
              </a:ext>
            </a:extLst>
          </p:cNvPr>
          <p:cNvSpPr>
            <a:spLocks noGrp="1"/>
          </p:cNvSpPr>
          <p:nvPr>
            <p:ph type="title" hasCustomPrompt="1"/>
          </p:nvPr>
        </p:nvSpPr>
        <p:spPr>
          <a:xfrm>
            <a:off x="478799" y="381600"/>
            <a:ext cx="3592453" cy="2042841"/>
          </a:xfrm>
        </p:spPr>
        <p:txBody>
          <a:bodyPr anchor="t"/>
          <a:lstStyle>
            <a:lvl1pPr>
              <a:defRPr>
                <a:solidFill>
                  <a:schemeClr val="bg1"/>
                </a:solidFill>
              </a:defRPr>
            </a:lvl1pPr>
          </a:lstStyle>
          <a:p>
            <a:r>
              <a:rPr lang="sv-SE" dirty="0"/>
              <a:t>Klicka här för rubrik</a:t>
            </a:r>
          </a:p>
        </p:txBody>
      </p:sp>
      <p:sp>
        <p:nvSpPr>
          <p:cNvPr id="5" name="Platshållare för datum 4">
            <a:extLst>
              <a:ext uri="{FF2B5EF4-FFF2-40B4-BE49-F238E27FC236}">
                <a16:creationId xmlns:a16="http://schemas.microsoft.com/office/drawing/2014/main" id="{3B336E3A-4F5D-4A20-8031-79061612051D}"/>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5898CDBC-7EBB-4EC3-BAB8-FBBC9AF2CF48}" type="datetime1">
              <a:rPr kumimoji="0" lang="sv-SE" sz="1200" b="0" i="0" u="none" strike="noStrike" kern="1200" cap="none" spc="0" normalizeH="0" baseline="0" noProof="0" smtClean="0">
                <a:ln>
                  <a:noFill/>
                </a:ln>
                <a:solidFill>
                  <a:prstClr val="black">
                    <a:tint val="75000"/>
                  </a:prstClr>
                </a:solidFill>
                <a:effectLst/>
                <a:uLnTx/>
                <a:uFillTx/>
                <a:latin typeface="Arial"/>
                <a:ea typeface="+mn-ea"/>
                <a:cs typeface="+mn-cs"/>
              </a:rPr>
              <a:t>2022-11-09</a:t>
            </a:fld>
            <a:endParaRPr kumimoji="0" lang="sv-SE" sz="1200" b="0" i="0" u="none" strike="noStrike" kern="1200" cap="none" spc="0" normalizeH="0" baseline="0" noProof="0" dirty="0">
              <a:ln>
                <a:noFill/>
              </a:ln>
              <a:solidFill>
                <a:prstClr val="black">
                  <a:tint val="75000"/>
                </a:prstClr>
              </a:solidFill>
              <a:effectLst/>
              <a:uLnTx/>
              <a:uFillTx/>
              <a:latin typeface="Arial"/>
              <a:ea typeface="+mn-ea"/>
              <a:cs typeface="+mn-cs"/>
            </a:endParaRPr>
          </a:p>
        </p:txBody>
      </p:sp>
      <p:sp>
        <p:nvSpPr>
          <p:cNvPr id="6" name="Platshållare för sidfot 5">
            <a:extLst>
              <a:ext uri="{FF2B5EF4-FFF2-40B4-BE49-F238E27FC236}">
                <a16:creationId xmlns:a16="http://schemas.microsoft.com/office/drawing/2014/main" id="{550FFDF2-D867-4E53-8AAC-444DD30952FB}"/>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200" b="0" i="0" u="none" strike="noStrike" kern="1200" cap="none" spc="0" normalizeH="0" baseline="0" noProof="0" dirty="0">
              <a:ln>
                <a:noFill/>
              </a:ln>
              <a:solidFill>
                <a:prstClr val="black">
                  <a:tint val="75000"/>
                </a:prstClr>
              </a:solidFill>
              <a:effectLst/>
              <a:uLnTx/>
              <a:uFillTx/>
              <a:latin typeface="Arial"/>
              <a:ea typeface="+mn-ea"/>
              <a:cs typeface="+mn-cs"/>
            </a:endParaRPr>
          </a:p>
        </p:txBody>
      </p:sp>
      <p:sp>
        <p:nvSpPr>
          <p:cNvPr id="7" name="Platshållare för bildnummer 6">
            <a:extLst>
              <a:ext uri="{FF2B5EF4-FFF2-40B4-BE49-F238E27FC236}">
                <a16:creationId xmlns:a16="http://schemas.microsoft.com/office/drawing/2014/main" id="{96C34A88-0CA2-42B6-84DB-A048521252C5}"/>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465F0E0-B5C3-4CD1-92D9-1861807167C1}" type="slidenum">
              <a:rPr kumimoji="0" lang="sv-SE" sz="1200" b="0" i="0" u="none" strike="noStrike" kern="1200" cap="none" spc="0" normalizeH="0" baseline="0" noProof="0" smtClean="0">
                <a:ln>
                  <a:noFill/>
                </a:ln>
                <a:solidFill>
                  <a:prstClr val="black">
                    <a:tint val="75000"/>
                  </a:prstClr>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sv-SE" sz="1200" b="0" i="0" u="none" strike="noStrike" kern="1200" cap="none" spc="0" normalizeH="0" baseline="0" noProof="0" dirty="0">
              <a:ln>
                <a:noFill/>
              </a:ln>
              <a:solidFill>
                <a:prstClr val="black">
                  <a:tint val="75000"/>
                </a:prstClr>
              </a:solidFill>
              <a:effectLst/>
              <a:uLnTx/>
              <a:uFillTx/>
              <a:latin typeface="Arial"/>
              <a:ea typeface="+mn-ea"/>
              <a:cs typeface="+mn-cs"/>
            </a:endParaRPr>
          </a:p>
        </p:txBody>
      </p:sp>
      <p:sp>
        <p:nvSpPr>
          <p:cNvPr id="9" name="Platshållare för bild 8">
            <a:extLst>
              <a:ext uri="{FF2B5EF4-FFF2-40B4-BE49-F238E27FC236}">
                <a16:creationId xmlns:a16="http://schemas.microsoft.com/office/drawing/2014/main" id="{4F2F6A57-7EA2-47DD-A2ED-D38487DF8B9A}"/>
              </a:ext>
            </a:extLst>
          </p:cNvPr>
          <p:cNvSpPr>
            <a:spLocks noGrp="1"/>
          </p:cNvSpPr>
          <p:nvPr>
            <p:ph type="pic" sz="quarter" idx="13" hasCustomPrompt="1"/>
          </p:nvPr>
        </p:nvSpPr>
        <p:spPr>
          <a:xfrm>
            <a:off x="4139653" y="216000"/>
            <a:ext cx="7836348" cy="5921995"/>
          </a:xfrm>
          <a:solidFill>
            <a:schemeClr val="bg1">
              <a:lumMod val="75000"/>
            </a:schemeClr>
          </a:solidFill>
        </p:spPr>
        <p:txBody>
          <a:bodyPr lIns="360000" tIns="252000"/>
          <a:lstStyle>
            <a:lvl1pPr marL="0" marR="0" indent="0" algn="ctr" defTabSz="914400" rtl="0" eaLnBrk="1" fontAlgn="auto" latinLnBrk="0" hangingPunct="1">
              <a:lnSpc>
                <a:spcPct val="90000"/>
              </a:lnSpc>
              <a:spcBef>
                <a:spcPts val="1000"/>
              </a:spcBef>
              <a:spcAft>
                <a:spcPts val="0"/>
              </a:spcAft>
              <a:buClrTx/>
              <a:buSzTx/>
              <a:buFontTx/>
              <a:buNone/>
              <a:tabLst/>
              <a:defRPr sz="1400"/>
            </a:lvl1pPr>
          </a:lstStyle>
          <a:p>
            <a:pPr marL="0" marR="0" lvl="0" indent="0" algn="ctr" defTabSz="914400" rtl="0" eaLnBrk="1" fontAlgn="auto" latinLnBrk="0" hangingPunct="1">
              <a:lnSpc>
                <a:spcPct val="90000"/>
              </a:lnSpc>
              <a:spcBef>
                <a:spcPts val="1000"/>
              </a:spcBef>
              <a:spcAft>
                <a:spcPts val="0"/>
              </a:spcAft>
              <a:buClrTx/>
              <a:buSzTx/>
              <a:buFontTx/>
              <a:buNone/>
              <a:tabLst/>
              <a:defRPr/>
            </a:pPr>
            <a:r>
              <a:rPr lang="sv-SE" dirty="0"/>
              <a:t>Klicka på ikonen för att infoga bild</a:t>
            </a:r>
          </a:p>
          <a:p>
            <a:endParaRPr lang="sv-SE" dirty="0"/>
          </a:p>
        </p:txBody>
      </p:sp>
      <p:sp>
        <p:nvSpPr>
          <p:cNvPr id="10" name="Platshållare för text 9">
            <a:extLst>
              <a:ext uri="{FF2B5EF4-FFF2-40B4-BE49-F238E27FC236}">
                <a16:creationId xmlns:a16="http://schemas.microsoft.com/office/drawing/2014/main" id="{4B6594BA-FE78-43C3-845D-3F233BB756C9}"/>
              </a:ext>
            </a:extLst>
          </p:cNvPr>
          <p:cNvSpPr>
            <a:spLocks noGrp="1"/>
          </p:cNvSpPr>
          <p:nvPr>
            <p:ph type="body" sz="quarter" idx="14"/>
          </p:nvPr>
        </p:nvSpPr>
        <p:spPr>
          <a:xfrm>
            <a:off x="478801" y="2991599"/>
            <a:ext cx="3592454" cy="2890800"/>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Tree>
    <p:extLst>
      <p:ext uri="{BB962C8B-B14F-4D97-AF65-F5344CB8AC3E}">
        <p14:creationId xmlns:p14="http://schemas.microsoft.com/office/powerpoint/2010/main" val="4021653718"/>
      </p:ext>
    </p:extLst>
  </p:cSld>
  <p:clrMapOvr>
    <a:masterClrMapping/>
  </p:clrMapOvr>
</p:sldLayout>
</file>

<file path=ppt/slideLayouts/slideLayout178.xml><?xml version="1.0" encoding="utf-8"?>
<p:sldLayout xmlns:a="http://schemas.openxmlformats.org/drawingml/2006/main" xmlns:r="http://schemas.openxmlformats.org/officeDocument/2006/relationships" xmlns:p="http://schemas.openxmlformats.org/presentationml/2006/main" preserve="1">
  <p:cSld name="Rubrik 2 bilder">
    <p:spTree>
      <p:nvGrpSpPr>
        <p:cNvPr id="1" name=""/>
        <p:cNvGrpSpPr/>
        <p:nvPr/>
      </p:nvGrpSpPr>
      <p:grpSpPr>
        <a:xfrm>
          <a:off x="0" y="0"/>
          <a:ext cx="0" cy="0"/>
          <a:chOff x="0" y="0"/>
          <a:chExt cx="0" cy="0"/>
        </a:xfrm>
      </p:grpSpPr>
      <p:sp>
        <p:nvSpPr>
          <p:cNvPr id="9" name="Platshållare för bild 8">
            <a:extLst>
              <a:ext uri="{FF2B5EF4-FFF2-40B4-BE49-F238E27FC236}">
                <a16:creationId xmlns:a16="http://schemas.microsoft.com/office/drawing/2014/main" id="{4F2F6A57-7EA2-47DD-A2ED-D38487DF8B9A}"/>
              </a:ext>
            </a:extLst>
          </p:cNvPr>
          <p:cNvSpPr>
            <a:spLocks noGrp="1"/>
          </p:cNvSpPr>
          <p:nvPr>
            <p:ph type="pic" sz="quarter" idx="13" hasCustomPrompt="1"/>
          </p:nvPr>
        </p:nvSpPr>
        <p:spPr>
          <a:xfrm>
            <a:off x="6210776" y="2046079"/>
            <a:ext cx="5767200" cy="4090121"/>
          </a:xfrm>
          <a:solidFill>
            <a:schemeClr val="bg1">
              <a:lumMod val="75000"/>
            </a:schemeClr>
          </a:solidFill>
        </p:spPr>
        <p:txBody>
          <a:bodyPr lIns="360000" tIns="252000"/>
          <a:lstStyle>
            <a:lvl1pPr marL="0" marR="0" indent="0" algn="ctr" defTabSz="914400" rtl="0" eaLnBrk="1" fontAlgn="auto" latinLnBrk="0" hangingPunct="1">
              <a:lnSpc>
                <a:spcPct val="90000"/>
              </a:lnSpc>
              <a:spcBef>
                <a:spcPts val="1000"/>
              </a:spcBef>
              <a:spcAft>
                <a:spcPts val="0"/>
              </a:spcAft>
              <a:buClrTx/>
              <a:buSzTx/>
              <a:buFontTx/>
              <a:buNone/>
              <a:tabLst/>
              <a:defRPr sz="1400"/>
            </a:lvl1pPr>
          </a:lstStyle>
          <a:p>
            <a:pPr marL="0" marR="0" lvl="0" indent="0" algn="ctr" defTabSz="914400" rtl="0" eaLnBrk="1" fontAlgn="auto" latinLnBrk="0" hangingPunct="1">
              <a:lnSpc>
                <a:spcPct val="90000"/>
              </a:lnSpc>
              <a:spcBef>
                <a:spcPts val="1000"/>
              </a:spcBef>
              <a:spcAft>
                <a:spcPts val="0"/>
              </a:spcAft>
              <a:buClrTx/>
              <a:buSzTx/>
              <a:buFontTx/>
              <a:buNone/>
              <a:tabLst/>
              <a:defRPr/>
            </a:pPr>
            <a:r>
              <a:rPr lang="sv-SE" dirty="0"/>
              <a:t>Klicka på ikonen för att infoga bild</a:t>
            </a:r>
          </a:p>
          <a:p>
            <a:endParaRPr lang="sv-SE" dirty="0"/>
          </a:p>
        </p:txBody>
      </p:sp>
      <p:sp>
        <p:nvSpPr>
          <p:cNvPr id="2" name="Rubrik 1">
            <a:extLst>
              <a:ext uri="{FF2B5EF4-FFF2-40B4-BE49-F238E27FC236}">
                <a16:creationId xmlns:a16="http://schemas.microsoft.com/office/drawing/2014/main" id="{9F8FF724-E49B-4704-9C98-90B00DD5AF12}"/>
              </a:ext>
            </a:extLst>
          </p:cNvPr>
          <p:cNvSpPr>
            <a:spLocks noGrp="1"/>
          </p:cNvSpPr>
          <p:nvPr>
            <p:ph type="title" hasCustomPrompt="1"/>
          </p:nvPr>
        </p:nvSpPr>
        <p:spPr>
          <a:xfrm>
            <a:off x="479640" y="382479"/>
            <a:ext cx="5623962" cy="1606659"/>
          </a:xfrm>
        </p:spPr>
        <p:txBody>
          <a:bodyPr/>
          <a:lstStyle>
            <a:lvl1pPr>
              <a:defRPr/>
            </a:lvl1pPr>
          </a:lstStyle>
          <a:p>
            <a:r>
              <a:rPr lang="sv-SE" dirty="0"/>
              <a:t>Klicka här för rubrik</a:t>
            </a:r>
          </a:p>
        </p:txBody>
      </p:sp>
      <p:sp>
        <p:nvSpPr>
          <p:cNvPr id="5" name="Platshållare för datum 4">
            <a:extLst>
              <a:ext uri="{FF2B5EF4-FFF2-40B4-BE49-F238E27FC236}">
                <a16:creationId xmlns:a16="http://schemas.microsoft.com/office/drawing/2014/main" id="{3B336E3A-4F5D-4A20-8031-79061612051D}"/>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E3C7A12B-74B0-4CEF-8F48-8CC7261C148C}" type="datetime1">
              <a:rPr kumimoji="0" lang="sv-SE" sz="1200" b="0" i="0" u="none" strike="noStrike" kern="1200" cap="none" spc="0" normalizeH="0" baseline="0" noProof="0" smtClean="0">
                <a:ln>
                  <a:noFill/>
                </a:ln>
                <a:solidFill>
                  <a:prstClr val="black">
                    <a:tint val="75000"/>
                  </a:prstClr>
                </a:solidFill>
                <a:effectLst/>
                <a:uLnTx/>
                <a:uFillTx/>
                <a:latin typeface="Arial"/>
                <a:ea typeface="+mn-ea"/>
                <a:cs typeface="+mn-cs"/>
              </a:rPr>
              <a:t>2022-11-09</a:t>
            </a:fld>
            <a:endParaRPr kumimoji="0" lang="sv-SE" sz="1200" b="0" i="0" u="none" strike="noStrike" kern="1200" cap="none" spc="0" normalizeH="0" baseline="0" noProof="0" dirty="0">
              <a:ln>
                <a:noFill/>
              </a:ln>
              <a:solidFill>
                <a:prstClr val="black">
                  <a:tint val="75000"/>
                </a:prstClr>
              </a:solidFill>
              <a:effectLst/>
              <a:uLnTx/>
              <a:uFillTx/>
              <a:latin typeface="Arial"/>
              <a:ea typeface="+mn-ea"/>
              <a:cs typeface="+mn-cs"/>
            </a:endParaRPr>
          </a:p>
        </p:txBody>
      </p:sp>
      <p:sp>
        <p:nvSpPr>
          <p:cNvPr id="6" name="Platshållare för sidfot 5">
            <a:extLst>
              <a:ext uri="{FF2B5EF4-FFF2-40B4-BE49-F238E27FC236}">
                <a16:creationId xmlns:a16="http://schemas.microsoft.com/office/drawing/2014/main" id="{550FFDF2-D867-4E53-8AAC-444DD30952FB}"/>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200" b="0" i="0" u="none" strike="noStrike" kern="1200" cap="none" spc="0" normalizeH="0" baseline="0" noProof="0" dirty="0">
              <a:ln>
                <a:noFill/>
              </a:ln>
              <a:solidFill>
                <a:prstClr val="black">
                  <a:tint val="75000"/>
                </a:prstClr>
              </a:solidFill>
              <a:effectLst/>
              <a:uLnTx/>
              <a:uFillTx/>
              <a:latin typeface="Arial"/>
              <a:ea typeface="+mn-ea"/>
              <a:cs typeface="+mn-cs"/>
            </a:endParaRPr>
          </a:p>
        </p:txBody>
      </p:sp>
      <p:sp>
        <p:nvSpPr>
          <p:cNvPr id="7" name="Platshållare för bildnummer 6">
            <a:extLst>
              <a:ext uri="{FF2B5EF4-FFF2-40B4-BE49-F238E27FC236}">
                <a16:creationId xmlns:a16="http://schemas.microsoft.com/office/drawing/2014/main" id="{96C34A88-0CA2-42B6-84DB-A048521252C5}"/>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465F0E0-B5C3-4CD1-92D9-1861807167C1}" type="slidenum">
              <a:rPr kumimoji="0" lang="sv-SE" sz="1200" b="0" i="0" u="none" strike="noStrike" kern="1200" cap="none" spc="0" normalizeH="0" baseline="0" noProof="0" smtClean="0">
                <a:ln>
                  <a:noFill/>
                </a:ln>
                <a:solidFill>
                  <a:prstClr val="black">
                    <a:tint val="75000"/>
                  </a:prstClr>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sv-SE" sz="1200" b="0" i="0" u="none" strike="noStrike" kern="1200" cap="none" spc="0" normalizeH="0" baseline="0" noProof="0" dirty="0">
              <a:ln>
                <a:noFill/>
              </a:ln>
              <a:solidFill>
                <a:prstClr val="black">
                  <a:tint val="75000"/>
                </a:prstClr>
              </a:solidFill>
              <a:effectLst/>
              <a:uLnTx/>
              <a:uFillTx/>
              <a:latin typeface="Arial"/>
              <a:ea typeface="+mn-ea"/>
              <a:cs typeface="+mn-cs"/>
            </a:endParaRPr>
          </a:p>
        </p:txBody>
      </p:sp>
      <p:sp>
        <p:nvSpPr>
          <p:cNvPr id="8" name="Platshållare för bild 8">
            <a:extLst>
              <a:ext uri="{FF2B5EF4-FFF2-40B4-BE49-F238E27FC236}">
                <a16:creationId xmlns:a16="http://schemas.microsoft.com/office/drawing/2014/main" id="{28C42537-E65F-498F-915E-F4951BEB0F10}"/>
              </a:ext>
            </a:extLst>
          </p:cNvPr>
          <p:cNvSpPr>
            <a:spLocks noGrp="1"/>
          </p:cNvSpPr>
          <p:nvPr>
            <p:ph type="pic" sz="quarter" idx="14" hasCustomPrompt="1"/>
          </p:nvPr>
        </p:nvSpPr>
        <p:spPr>
          <a:xfrm>
            <a:off x="226343" y="2045870"/>
            <a:ext cx="5767200" cy="4092130"/>
          </a:xfrm>
          <a:solidFill>
            <a:schemeClr val="bg1">
              <a:lumMod val="75000"/>
            </a:schemeClr>
          </a:solidFill>
        </p:spPr>
        <p:txBody>
          <a:bodyPr lIns="360000" tIns="252000"/>
          <a:lstStyle>
            <a:lvl1pPr marL="0" marR="0" indent="0" algn="ctr" defTabSz="914400" rtl="0" eaLnBrk="1" fontAlgn="auto" latinLnBrk="0" hangingPunct="1">
              <a:lnSpc>
                <a:spcPct val="90000"/>
              </a:lnSpc>
              <a:spcBef>
                <a:spcPts val="1000"/>
              </a:spcBef>
              <a:spcAft>
                <a:spcPts val="0"/>
              </a:spcAft>
              <a:buClrTx/>
              <a:buSzTx/>
              <a:buFontTx/>
              <a:buNone/>
              <a:tabLst/>
              <a:defRPr sz="1400"/>
            </a:lvl1pPr>
          </a:lstStyle>
          <a:p>
            <a:pPr marL="0" marR="0" lvl="0" indent="0" algn="ctr" defTabSz="914400" rtl="0" eaLnBrk="1" fontAlgn="auto" latinLnBrk="0" hangingPunct="1">
              <a:lnSpc>
                <a:spcPct val="90000"/>
              </a:lnSpc>
              <a:spcBef>
                <a:spcPts val="1000"/>
              </a:spcBef>
              <a:spcAft>
                <a:spcPts val="0"/>
              </a:spcAft>
              <a:buClrTx/>
              <a:buSzTx/>
              <a:buFontTx/>
              <a:buNone/>
              <a:tabLst/>
              <a:defRPr/>
            </a:pPr>
            <a:r>
              <a:rPr lang="sv-SE" dirty="0"/>
              <a:t>Klicka på ikonen för att infoga bild</a:t>
            </a:r>
          </a:p>
          <a:p>
            <a:endParaRPr lang="sv-SE" dirty="0"/>
          </a:p>
        </p:txBody>
      </p:sp>
    </p:spTree>
    <p:extLst>
      <p:ext uri="{BB962C8B-B14F-4D97-AF65-F5344CB8AC3E}">
        <p14:creationId xmlns:p14="http://schemas.microsoft.com/office/powerpoint/2010/main" val="85272982"/>
      </p:ext>
    </p:extLst>
  </p:cSld>
  <p:clrMapOvr>
    <a:masterClrMapping/>
  </p:clrMapOvr>
</p:sldLayout>
</file>

<file path=ppt/slideLayouts/slideLayout179.xml><?xml version="1.0" encoding="utf-8"?>
<p:sldLayout xmlns:a="http://schemas.openxmlformats.org/drawingml/2006/main" xmlns:r="http://schemas.openxmlformats.org/officeDocument/2006/relationships" xmlns:p="http://schemas.openxmlformats.org/presentationml/2006/main" preserve="1">
  <p:cSld name="Rubrik 2 Bilder Multi textplatta">
    <p:spTree>
      <p:nvGrpSpPr>
        <p:cNvPr id="1" name=""/>
        <p:cNvGrpSpPr/>
        <p:nvPr/>
      </p:nvGrpSpPr>
      <p:grpSpPr>
        <a:xfrm>
          <a:off x="0" y="0"/>
          <a:ext cx="0" cy="0"/>
          <a:chOff x="0" y="0"/>
          <a:chExt cx="0" cy="0"/>
        </a:xfrm>
      </p:grpSpPr>
      <p:sp>
        <p:nvSpPr>
          <p:cNvPr id="3" name="Rektangel 2">
            <a:extLst>
              <a:ext uri="{FF2B5EF4-FFF2-40B4-BE49-F238E27FC236}">
                <a16:creationId xmlns:a16="http://schemas.microsoft.com/office/drawing/2014/main" id="{FDBCAA64-2558-4B0F-8054-DB6071A763DB}"/>
              </a:ext>
            </a:extLst>
          </p:cNvPr>
          <p:cNvSpPr/>
          <p:nvPr/>
        </p:nvSpPr>
        <p:spPr>
          <a:xfrm>
            <a:off x="226343" y="2045870"/>
            <a:ext cx="5767200" cy="4092130"/>
          </a:xfrm>
          <a:prstGeom prst="rect">
            <a:avLst/>
          </a:prstGeom>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dirty="0">
              <a:ln>
                <a:noFill/>
              </a:ln>
              <a:solidFill>
                <a:prstClr val="white"/>
              </a:solidFill>
              <a:effectLst/>
              <a:uLnTx/>
              <a:uFillTx/>
              <a:latin typeface="Arial"/>
              <a:ea typeface="+mn-ea"/>
              <a:cs typeface="+mn-cs"/>
            </a:endParaRPr>
          </a:p>
        </p:txBody>
      </p:sp>
      <p:sp>
        <p:nvSpPr>
          <p:cNvPr id="9" name="Platshållare för bild 8">
            <a:extLst>
              <a:ext uri="{FF2B5EF4-FFF2-40B4-BE49-F238E27FC236}">
                <a16:creationId xmlns:a16="http://schemas.microsoft.com/office/drawing/2014/main" id="{4F2F6A57-7EA2-47DD-A2ED-D38487DF8B9A}"/>
              </a:ext>
            </a:extLst>
          </p:cNvPr>
          <p:cNvSpPr>
            <a:spLocks noGrp="1"/>
          </p:cNvSpPr>
          <p:nvPr>
            <p:ph type="pic" sz="quarter" idx="13" hasCustomPrompt="1"/>
          </p:nvPr>
        </p:nvSpPr>
        <p:spPr>
          <a:xfrm>
            <a:off x="6210776" y="2046079"/>
            <a:ext cx="5767200" cy="4090121"/>
          </a:xfrm>
          <a:solidFill>
            <a:schemeClr val="bg1">
              <a:lumMod val="75000"/>
            </a:schemeClr>
          </a:solidFill>
        </p:spPr>
        <p:txBody>
          <a:bodyPr lIns="360000" tIns="252000"/>
          <a:lstStyle>
            <a:lvl1pPr marL="0" marR="0" indent="0" algn="ctr" defTabSz="914400" rtl="0" eaLnBrk="1" fontAlgn="auto" latinLnBrk="0" hangingPunct="1">
              <a:lnSpc>
                <a:spcPct val="90000"/>
              </a:lnSpc>
              <a:spcBef>
                <a:spcPts val="1000"/>
              </a:spcBef>
              <a:spcAft>
                <a:spcPts val="0"/>
              </a:spcAft>
              <a:buClrTx/>
              <a:buSzTx/>
              <a:buFontTx/>
              <a:buNone/>
              <a:tabLst/>
              <a:defRPr sz="1400"/>
            </a:lvl1pPr>
          </a:lstStyle>
          <a:p>
            <a:pPr marL="0" marR="0" lvl="0" indent="0" algn="ctr" defTabSz="914400" rtl="0" eaLnBrk="1" fontAlgn="auto" latinLnBrk="0" hangingPunct="1">
              <a:lnSpc>
                <a:spcPct val="90000"/>
              </a:lnSpc>
              <a:spcBef>
                <a:spcPts val="1000"/>
              </a:spcBef>
              <a:spcAft>
                <a:spcPts val="0"/>
              </a:spcAft>
              <a:buClrTx/>
              <a:buSzTx/>
              <a:buFontTx/>
              <a:buNone/>
              <a:tabLst/>
              <a:defRPr/>
            </a:pPr>
            <a:r>
              <a:rPr lang="sv-SE" dirty="0"/>
              <a:t>Klicka på ikonen för att infoga bild</a:t>
            </a:r>
          </a:p>
          <a:p>
            <a:endParaRPr lang="sv-SE" dirty="0"/>
          </a:p>
        </p:txBody>
      </p:sp>
      <p:sp>
        <p:nvSpPr>
          <p:cNvPr id="2" name="Rubrik 1">
            <a:extLst>
              <a:ext uri="{FF2B5EF4-FFF2-40B4-BE49-F238E27FC236}">
                <a16:creationId xmlns:a16="http://schemas.microsoft.com/office/drawing/2014/main" id="{9F8FF724-E49B-4704-9C98-90B00DD5AF12}"/>
              </a:ext>
            </a:extLst>
          </p:cNvPr>
          <p:cNvSpPr>
            <a:spLocks noGrp="1"/>
          </p:cNvSpPr>
          <p:nvPr>
            <p:ph type="title" hasCustomPrompt="1"/>
          </p:nvPr>
        </p:nvSpPr>
        <p:spPr>
          <a:xfrm>
            <a:off x="479640" y="382479"/>
            <a:ext cx="5623962" cy="1606659"/>
          </a:xfrm>
        </p:spPr>
        <p:txBody>
          <a:bodyPr/>
          <a:lstStyle>
            <a:lvl1pPr>
              <a:defRPr/>
            </a:lvl1pPr>
          </a:lstStyle>
          <a:p>
            <a:r>
              <a:rPr lang="sv-SE" dirty="0"/>
              <a:t>Klicka här för rubrik</a:t>
            </a:r>
          </a:p>
        </p:txBody>
      </p:sp>
      <p:sp>
        <p:nvSpPr>
          <p:cNvPr id="5" name="Platshållare för datum 4">
            <a:extLst>
              <a:ext uri="{FF2B5EF4-FFF2-40B4-BE49-F238E27FC236}">
                <a16:creationId xmlns:a16="http://schemas.microsoft.com/office/drawing/2014/main" id="{3B336E3A-4F5D-4A20-8031-79061612051D}"/>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C78B0CF3-F71B-4AEB-944B-C55EDB0C44D0}" type="datetime1">
              <a:rPr kumimoji="0" lang="sv-SE" sz="1200" b="0" i="0" u="none" strike="noStrike" kern="1200" cap="none" spc="0" normalizeH="0" baseline="0" noProof="0" smtClean="0">
                <a:ln>
                  <a:noFill/>
                </a:ln>
                <a:solidFill>
                  <a:prstClr val="black">
                    <a:tint val="75000"/>
                  </a:prstClr>
                </a:solidFill>
                <a:effectLst/>
                <a:uLnTx/>
                <a:uFillTx/>
                <a:latin typeface="Arial"/>
                <a:ea typeface="+mn-ea"/>
                <a:cs typeface="+mn-cs"/>
              </a:rPr>
              <a:t>2022-11-09</a:t>
            </a:fld>
            <a:endParaRPr kumimoji="0" lang="sv-SE" sz="1200" b="0" i="0" u="none" strike="noStrike" kern="1200" cap="none" spc="0" normalizeH="0" baseline="0" noProof="0" dirty="0">
              <a:ln>
                <a:noFill/>
              </a:ln>
              <a:solidFill>
                <a:prstClr val="black">
                  <a:tint val="75000"/>
                </a:prstClr>
              </a:solidFill>
              <a:effectLst/>
              <a:uLnTx/>
              <a:uFillTx/>
              <a:latin typeface="Arial"/>
              <a:ea typeface="+mn-ea"/>
              <a:cs typeface="+mn-cs"/>
            </a:endParaRPr>
          </a:p>
        </p:txBody>
      </p:sp>
      <p:sp>
        <p:nvSpPr>
          <p:cNvPr id="6" name="Platshållare för sidfot 5">
            <a:extLst>
              <a:ext uri="{FF2B5EF4-FFF2-40B4-BE49-F238E27FC236}">
                <a16:creationId xmlns:a16="http://schemas.microsoft.com/office/drawing/2014/main" id="{550FFDF2-D867-4E53-8AAC-444DD30952FB}"/>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200" b="0" i="0" u="none" strike="noStrike" kern="1200" cap="none" spc="0" normalizeH="0" baseline="0" noProof="0" dirty="0">
              <a:ln>
                <a:noFill/>
              </a:ln>
              <a:solidFill>
                <a:prstClr val="black">
                  <a:tint val="75000"/>
                </a:prstClr>
              </a:solidFill>
              <a:effectLst/>
              <a:uLnTx/>
              <a:uFillTx/>
              <a:latin typeface="Arial"/>
              <a:ea typeface="+mn-ea"/>
              <a:cs typeface="+mn-cs"/>
            </a:endParaRPr>
          </a:p>
        </p:txBody>
      </p:sp>
      <p:sp>
        <p:nvSpPr>
          <p:cNvPr id="7" name="Platshållare för bildnummer 6">
            <a:extLst>
              <a:ext uri="{FF2B5EF4-FFF2-40B4-BE49-F238E27FC236}">
                <a16:creationId xmlns:a16="http://schemas.microsoft.com/office/drawing/2014/main" id="{96C34A88-0CA2-42B6-84DB-A048521252C5}"/>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465F0E0-B5C3-4CD1-92D9-1861807167C1}" type="slidenum">
              <a:rPr kumimoji="0" lang="sv-SE" sz="1200" b="0" i="0" u="none" strike="noStrike" kern="1200" cap="none" spc="0" normalizeH="0" baseline="0" noProof="0" smtClean="0">
                <a:ln>
                  <a:noFill/>
                </a:ln>
                <a:solidFill>
                  <a:prstClr val="black">
                    <a:tint val="75000"/>
                  </a:prstClr>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sv-SE" sz="1200" b="0" i="0" u="none" strike="noStrike" kern="1200" cap="none" spc="0" normalizeH="0" baseline="0" noProof="0" dirty="0">
              <a:ln>
                <a:noFill/>
              </a:ln>
              <a:solidFill>
                <a:prstClr val="black">
                  <a:tint val="75000"/>
                </a:prstClr>
              </a:solidFill>
              <a:effectLst/>
              <a:uLnTx/>
              <a:uFillTx/>
              <a:latin typeface="Arial"/>
              <a:ea typeface="+mn-ea"/>
              <a:cs typeface="+mn-cs"/>
            </a:endParaRPr>
          </a:p>
        </p:txBody>
      </p:sp>
      <p:sp>
        <p:nvSpPr>
          <p:cNvPr id="4" name="Platshållare för innehåll 3">
            <a:extLst>
              <a:ext uri="{FF2B5EF4-FFF2-40B4-BE49-F238E27FC236}">
                <a16:creationId xmlns:a16="http://schemas.microsoft.com/office/drawing/2014/main" id="{07F7D97E-9556-4C81-AC9E-146200EE768A}"/>
              </a:ext>
            </a:extLst>
          </p:cNvPr>
          <p:cNvSpPr>
            <a:spLocks noGrp="1"/>
          </p:cNvSpPr>
          <p:nvPr>
            <p:ph sz="quarter" idx="14"/>
          </p:nvPr>
        </p:nvSpPr>
        <p:spPr>
          <a:xfrm>
            <a:off x="226343" y="2045870"/>
            <a:ext cx="5767200" cy="4092130"/>
          </a:xfrm>
          <a:solidFill>
            <a:schemeClr val="accent1"/>
          </a:solidFill>
        </p:spPr>
        <p:txBody>
          <a:bodyPr lIns="216000" tIns="180000"/>
          <a:lstStyle>
            <a:lvl1pPr marL="0" indent="0">
              <a:buFontTx/>
              <a:buNone/>
              <a:defRPr sz="2000">
                <a:solidFill>
                  <a:schemeClr val="bg1"/>
                </a:solidFill>
              </a:defRPr>
            </a:lvl1pPr>
          </a:lstStyle>
          <a:p>
            <a:pPr lvl="0"/>
            <a:r>
              <a:rPr lang="sv-SE"/>
              <a:t>Redigera format för bakgrundstext</a:t>
            </a:r>
          </a:p>
        </p:txBody>
      </p:sp>
    </p:spTree>
    <p:extLst>
      <p:ext uri="{BB962C8B-B14F-4D97-AF65-F5344CB8AC3E}">
        <p14:creationId xmlns:p14="http://schemas.microsoft.com/office/powerpoint/2010/main" val="137481642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Rubrik 3 Bilder">
    <p:spTree>
      <p:nvGrpSpPr>
        <p:cNvPr id="1" name=""/>
        <p:cNvGrpSpPr/>
        <p:nvPr/>
      </p:nvGrpSpPr>
      <p:grpSpPr>
        <a:xfrm>
          <a:off x="0" y="0"/>
          <a:ext cx="0" cy="0"/>
          <a:chOff x="0" y="0"/>
          <a:chExt cx="0" cy="0"/>
        </a:xfrm>
      </p:grpSpPr>
      <p:sp>
        <p:nvSpPr>
          <p:cNvPr id="9" name="Platshållare för bild 8">
            <a:extLst>
              <a:ext uri="{FF2B5EF4-FFF2-40B4-BE49-F238E27FC236}">
                <a16:creationId xmlns:a16="http://schemas.microsoft.com/office/drawing/2014/main" id="{4F2F6A57-7EA2-47DD-A2ED-D38487DF8B9A}"/>
              </a:ext>
            </a:extLst>
          </p:cNvPr>
          <p:cNvSpPr>
            <a:spLocks noGrp="1"/>
          </p:cNvSpPr>
          <p:nvPr>
            <p:ph type="pic" sz="quarter" idx="13" hasCustomPrompt="1"/>
          </p:nvPr>
        </p:nvSpPr>
        <p:spPr>
          <a:xfrm>
            <a:off x="8201324" y="2046078"/>
            <a:ext cx="3776401" cy="4090121"/>
          </a:xfrm>
          <a:solidFill>
            <a:schemeClr val="bg1">
              <a:lumMod val="75000"/>
            </a:schemeClr>
          </a:solidFill>
        </p:spPr>
        <p:txBody>
          <a:bodyPr lIns="360000" tIns="252000"/>
          <a:lstStyle>
            <a:lvl1pPr marL="0" indent="0" algn="ctr">
              <a:buFontTx/>
              <a:buNone/>
              <a:defRPr sz="1400"/>
            </a:lvl1pPr>
          </a:lstStyle>
          <a:p>
            <a:r>
              <a:rPr lang="sv-SE" dirty="0"/>
              <a:t>Klicka på ikonen för att infoga bild</a:t>
            </a:r>
          </a:p>
        </p:txBody>
      </p:sp>
      <p:sp>
        <p:nvSpPr>
          <p:cNvPr id="2" name="Rubrik 1">
            <a:extLst>
              <a:ext uri="{FF2B5EF4-FFF2-40B4-BE49-F238E27FC236}">
                <a16:creationId xmlns:a16="http://schemas.microsoft.com/office/drawing/2014/main" id="{9F8FF724-E49B-4704-9C98-90B00DD5AF12}"/>
              </a:ext>
            </a:extLst>
          </p:cNvPr>
          <p:cNvSpPr>
            <a:spLocks noGrp="1"/>
          </p:cNvSpPr>
          <p:nvPr>
            <p:ph type="title" hasCustomPrompt="1"/>
          </p:nvPr>
        </p:nvSpPr>
        <p:spPr>
          <a:xfrm>
            <a:off x="479640" y="382479"/>
            <a:ext cx="5623962" cy="1606659"/>
          </a:xfrm>
        </p:spPr>
        <p:txBody>
          <a:bodyPr/>
          <a:lstStyle>
            <a:lvl1pPr>
              <a:defRPr/>
            </a:lvl1pPr>
          </a:lstStyle>
          <a:p>
            <a:r>
              <a:rPr lang="sv-SE" dirty="0"/>
              <a:t>Klicka här för rubrik</a:t>
            </a:r>
          </a:p>
        </p:txBody>
      </p:sp>
      <p:sp>
        <p:nvSpPr>
          <p:cNvPr id="5" name="Platshållare för datum 4">
            <a:extLst>
              <a:ext uri="{FF2B5EF4-FFF2-40B4-BE49-F238E27FC236}">
                <a16:creationId xmlns:a16="http://schemas.microsoft.com/office/drawing/2014/main" id="{3B336E3A-4F5D-4A20-8031-79061612051D}"/>
              </a:ext>
            </a:extLst>
          </p:cNvPr>
          <p:cNvSpPr>
            <a:spLocks noGrp="1"/>
          </p:cNvSpPr>
          <p:nvPr>
            <p:ph type="dt" sz="half" idx="10"/>
          </p:nvPr>
        </p:nvSpPr>
        <p:spPr/>
        <p:txBody>
          <a:bodyPr/>
          <a:lstStyle/>
          <a:p>
            <a:fld id="{997C7AFC-EE48-4528-AFBF-B60093295F53}" type="datetime1">
              <a:rPr lang="sv-SE" smtClean="0"/>
              <a:t>2022-11-09</a:t>
            </a:fld>
            <a:endParaRPr lang="sv-SE" dirty="0"/>
          </a:p>
        </p:txBody>
      </p:sp>
      <p:sp>
        <p:nvSpPr>
          <p:cNvPr id="6" name="Platshållare för sidfot 5">
            <a:extLst>
              <a:ext uri="{FF2B5EF4-FFF2-40B4-BE49-F238E27FC236}">
                <a16:creationId xmlns:a16="http://schemas.microsoft.com/office/drawing/2014/main" id="{550FFDF2-D867-4E53-8AAC-444DD30952FB}"/>
              </a:ext>
            </a:extLst>
          </p:cNvPr>
          <p:cNvSpPr>
            <a:spLocks noGrp="1"/>
          </p:cNvSpPr>
          <p:nvPr>
            <p:ph type="ftr" sz="quarter" idx="11"/>
          </p:nvPr>
        </p:nvSpPr>
        <p:spPr/>
        <p:txBody>
          <a:bodyPr/>
          <a:lstStyle/>
          <a:p>
            <a:endParaRPr lang="sv-SE" dirty="0"/>
          </a:p>
        </p:txBody>
      </p:sp>
      <p:sp>
        <p:nvSpPr>
          <p:cNvPr id="7" name="Platshållare för bildnummer 6">
            <a:extLst>
              <a:ext uri="{FF2B5EF4-FFF2-40B4-BE49-F238E27FC236}">
                <a16:creationId xmlns:a16="http://schemas.microsoft.com/office/drawing/2014/main" id="{96C34A88-0CA2-42B6-84DB-A048521252C5}"/>
              </a:ext>
            </a:extLst>
          </p:cNvPr>
          <p:cNvSpPr>
            <a:spLocks noGrp="1"/>
          </p:cNvSpPr>
          <p:nvPr>
            <p:ph type="sldNum" sz="quarter" idx="12"/>
          </p:nvPr>
        </p:nvSpPr>
        <p:spPr/>
        <p:txBody>
          <a:bodyPr/>
          <a:lstStyle/>
          <a:p>
            <a:fld id="{DF12FE26-693D-4657-8CF4-E1D4E86C9D92}" type="slidenum">
              <a:rPr lang="sv-SE" smtClean="0"/>
              <a:t>‹#›</a:t>
            </a:fld>
            <a:endParaRPr lang="sv-SE" dirty="0"/>
          </a:p>
        </p:txBody>
      </p:sp>
      <p:sp>
        <p:nvSpPr>
          <p:cNvPr id="8" name="Platshållare för bild 8">
            <a:extLst>
              <a:ext uri="{FF2B5EF4-FFF2-40B4-BE49-F238E27FC236}">
                <a16:creationId xmlns:a16="http://schemas.microsoft.com/office/drawing/2014/main" id="{12619720-8989-44FC-8D94-278B920DBDB7}"/>
              </a:ext>
            </a:extLst>
          </p:cNvPr>
          <p:cNvSpPr>
            <a:spLocks noGrp="1"/>
          </p:cNvSpPr>
          <p:nvPr>
            <p:ph type="pic" sz="quarter" idx="14" hasCustomPrompt="1"/>
          </p:nvPr>
        </p:nvSpPr>
        <p:spPr>
          <a:xfrm>
            <a:off x="4208400" y="2046287"/>
            <a:ext cx="3776400" cy="4089859"/>
          </a:xfrm>
          <a:solidFill>
            <a:schemeClr val="bg1">
              <a:lumMod val="75000"/>
            </a:schemeClr>
          </a:solidFill>
        </p:spPr>
        <p:txBody>
          <a:bodyPr lIns="360000" tIns="252000"/>
          <a:lstStyle>
            <a:lvl1pPr marL="0" marR="0" indent="0" algn="ctr" defTabSz="914400" rtl="0" eaLnBrk="1" fontAlgn="auto" latinLnBrk="0" hangingPunct="1">
              <a:lnSpc>
                <a:spcPct val="90000"/>
              </a:lnSpc>
              <a:spcBef>
                <a:spcPts val="1000"/>
              </a:spcBef>
              <a:spcAft>
                <a:spcPts val="0"/>
              </a:spcAft>
              <a:buClrTx/>
              <a:buSzTx/>
              <a:buFontTx/>
              <a:buNone/>
              <a:tabLst/>
              <a:defRPr sz="1400"/>
            </a:lvl1pPr>
          </a:lstStyle>
          <a:p>
            <a:pPr marL="0" marR="0" lvl="0" indent="0" algn="ctr" defTabSz="914400" rtl="0" eaLnBrk="1" fontAlgn="auto" latinLnBrk="0" hangingPunct="1">
              <a:lnSpc>
                <a:spcPct val="90000"/>
              </a:lnSpc>
              <a:spcBef>
                <a:spcPts val="1000"/>
              </a:spcBef>
              <a:spcAft>
                <a:spcPts val="0"/>
              </a:spcAft>
              <a:buClrTx/>
              <a:buSzTx/>
              <a:buFontTx/>
              <a:buNone/>
              <a:tabLst/>
              <a:defRPr/>
            </a:pPr>
            <a:r>
              <a:rPr lang="sv-SE" dirty="0"/>
              <a:t>Klicka på ikonen för att infoga bild</a:t>
            </a:r>
          </a:p>
          <a:p>
            <a:r>
              <a:rPr lang="sv-SE" dirty="0"/>
              <a:t> </a:t>
            </a:r>
          </a:p>
        </p:txBody>
      </p:sp>
      <p:sp>
        <p:nvSpPr>
          <p:cNvPr id="10" name="Platshållare för bild 8">
            <a:extLst>
              <a:ext uri="{FF2B5EF4-FFF2-40B4-BE49-F238E27FC236}">
                <a16:creationId xmlns:a16="http://schemas.microsoft.com/office/drawing/2014/main" id="{05DA0D78-FDE1-43D1-857B-4C0F0D0D1BFD}"/>
              </a:ext>
            </a:extLst>
          </p:cNvPr>
          <p:cNvSpPr>
            <a:spLocks noGrp="1"/>
          </p:cNvSpPr>
          <p:nvPr>
            <p:ph type="pic" sz="quarter" idx="15" hasCustomPrompt="1"/>
          </p:nvPr>
        </p:nvSpPr>
        <p:spPr>
          <a:xfrm>
            <a:off x="226342" y="2045869"/>
            <a:ext cx="3776400" cy="4092130"/>
          </a:xfrm>
          <a:solidFill>
            <a:schemeClr val="bg1">
              <a:lumMod val="75000"/>
            </a:schemeClr>
          </a:solidFill>
        </p:spPr>
        <p:txBody>
          <a:bodyPr lIns="360000" tIns="252000"/>
          <a:lstStyle>
            <a:lvl1pPr marL="0" marR="0" indent="0" algn="ctr" defTabSz="914400" rtl="0" eaLnBrk="1" fontAlgn="auto" latinLnBrk="0" hangingPunct="1">
              <a:lnSpc>
                <a:spcPct val="90000"/>
              </a:lnSpc>
              <a:spcBef>
                <a:spcPts val="1000"/>
              </a:spcBef>
              <a:spcAft>
                <a:spcPts val="0"/>
              </a:spcAft>
              <a:buClrTx/>
              <a:buSzTx/>
              <a:buFontTx/>
              <a:buNone/>
              <a:tabLst/>
              <a:defRPr sz="1400"/>
            </a:lvl1pPr>
          </a:lstStyle>
          <a:p>
            <a:pPr marL="0" marR="0" lvl="0" indent="0" algn="ctr" defTabSz="914400" rtl="0" eaLnBrk="1" fontAlgn="auto" latinLnBrk="0" hangingPunct="1">
              <a:lnSpc>
                <a:spcPct val="90000"/>
              </a:lnSpc>
              <a:spcBef>
                <a:spcPts val="1000"/>
              </a:spcBef>
              <a:spcAft>
                <a:spcPts val="0"/>
              </a:spcAft>
              <a:buClrTx/>
              <a:buSzTx/>
              <a:buFontTx/>
              <a:buNone/>
              <a:tabLst/>
              <a:defRPr/>
            </a:pPr>
            <a:r>
              <a:rPr lang="sv-SE" dirty="0"/>
              <a:t>Klicka på ikonen för att infoga bild</a:t>
            </a:r>
          </a:p>
          <a:p>
            <a:endParaRPr lang="sv-SE" dirty="0"/>
          </a:p>
        </p:txBody>
      </p:sp>
    </p:spTree>
    <p:extLst>
      <p:ext uri="{BB962C8B-B14F-4D97-AF65-F5344CB8AC3E}">
        <p14:creationId xmlns:p14="http://schemas.microsoft.com/office/powerpoint/2010/main" val="2895435967"/>
      </p:ext>
    </p:extLst>
  </p:cSld>
  <p:clrMapOvr>
    <a:masterClrMapping/>
  </p:clrMapOvr>
</p:sldLayout>
</file>

<file path=ppt/slideLayouts/slideLayout180.xml><?xml version="1.0" encoding="utf-8"?>
<p:sldLayout xmlns:a="http://schemas.openxmlformats.org/drawingml/2006/main" xmlns:r="http://schemas.openxmlformats.org/officeDocument/2006/relationships" xmlns:p="http://schemas.openxmlformats.org/presentationml/2006/main" preserve="1">
  <p:cSld name="Rubrik 3 Bilder">
    <p:spTree>
      <p:nvGrpSpPr>
        <p:cNvPr id="1" name=""/>
        <p:cNvGrpSpPr/>
        <p:nvPr/>
      </p:nvGrpSpPr>
      <p:grpSpPr>
        <a:xfrm>
          <a:off x="0" y="0"/>
          <a:ext cx="0" cy="0"/>
          <a:chOff x="0" y="0"/>
          <a:chExt cx="0" cy="0"/>
        </a:xfrm>
      </p:grpSpPr>
      <p:sp>
        <p:nvSpPr>
          <p:cNvPr id="9" name="Platshållare för bild 8">
            <a:extLst>
              <a:ext uri="{FF2B5EF4-FFF2-40B4-BE49-F238E27FC236}">
                <a16:creationId xmlns:a16="http://schemas.microsoft.com/office/drawing/2014/main" id="{4F2F6A57-7EA2-47DD-A2ED-D38487DF8B9A}"/>
              </a:ext>
            </a:extLst>
          </p:cNvPr>
          <p:cNvSpPr>
            <a:spLocks noGrp="1"/>
          </p:cNvSpPr>
          <p:nvPr>
            <p:ph type="pic" sz="quarter" idx="13" hasCustomPrompt="1"/>
          </p:nvPr>
        </p:nvSpPr>
        <p:spPr>
          <a:xfrm>
            <a:off x="8201324" y="2046078"/>
            <a:ext cx="3776401" cy="4090121"/>
          </a:xfrm>
          <a:solidFill>
            <a:schemeClr val="bg1">
              <a:lumMod val="75000"/>
            </a:schemeClr>
          </a:solidFill>
        </p:spPr>
        <p:txBody>
          <a:bodyPr lIns="360000" tIns="252000"/>
          <a:lstStyle>
            <a:lvl1pPr marL="0" indent="0" algn="ctr">
              <a:buFontTx/>
              <a:buNone/>
              <a:defRPr sz="1400"/>
            </a:lvl1pPr>
          </a:lstStyle>
          <a:p>
            <a:r>
              <a:rPr lang="sv-SE" dirty="0"/>
              <a:t>Klicka på ikonen för att infoga bild</a:t>
            </a:r>
          </a:p>
        </p:txBody>
      </p:sp>
      <p:sp>
        <p:nvSpPr>
          <p:cNvPr id="2" name="Rubrik 1">
            <a:extLst>
              <a:ext uri="{FF2B5EF4-FFF2-40B4-BE49-F238E27FC236}">
                <a16:creationId xmlns:a16="http://schemas.microsoft.com/office/drawing/2014/main" id="{9F8FF724-E49B-4704-9C98-90B00DD5AF12}"/>
              </a:ext>
            </a:extLst>
          </p:cNvPr>
          <p:cNvSpPr>
            <a:spLocks noGrp="1"/>
          </p:cNvSpPr>
          <p:nvPr>
            <p:ph type="title" hasCustomPrompt="1"/>
          </p:nvPr>
        </p:nvSpPr>
        <p:spPr>
          <a:xfrm>
            <a:off x="479640" y="382479"/>
            <a:ext cx="5623962" cy="1606659"/>
          </a:xfrm>
        </p:spPr>
        <p:txBody>
          <a:bodyPr/>
          <a:lstStyle>
            <a:lvl1pPr>
              <a:defRPr/>
            </a:lvl1pPr>
          </a:lstStyle>
          <a:p>
            <a:r>
              <a:rPr lang="sv-SE" dirty="0"/>
              <a:t>Klicka här för rubrik</a:t>
            </a:r>
          </a:p>
        </p:txBody>
      </p:sp>
      <p:sp>
        <p:nvSpPr>
          <p:cNvPr id="5" name="Platshållare för datum 4">
            <a:extLst>
              <a:ext uri="{FF2B5EF4-FFF2-40B4-BE49-F238E27FC236}">
                <a16:creationId xmlns:a16="http://schemas.microsoft.com/office/drawing/2014/main" id="{3B336E3A-4F5D-4A20-8031-79061612051D}"/>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5A792A51-E11E-44D1-88F6-4C08208D4385}" type="datetime1">
              <a:rPr kumimoji="0" lang="sv-SE" sz="1200" b="0" i="0" u="none" strike="noStrike" kern="1200" cap="none" spc="0" normalizeH="0" baseline="0" noProof="0" smtClean="0">
                <a:ln>
                  <a:noFill/>
                </a:ln>
                <a:solidFill>
                  <a:prstClr val="black">
                    <a:tint val="75000"/>
                  </a:prstClr>
                </a:solidFill>
                <a:effectLst/>
                <a:uLnTx/>
                <a:uFillTx/>
                <a:latin typeface="Arial"/>
                <a:ea typeface="+mn-ea"/>
                <a:cs typeface="+mn-cs"/>
              </a:rPr>
              <a:t>2022-11-09</a:t>
            </a:fld>
            <a:endParaRPr kumimoji="0" lang="sv-SE" sz="1200" b="0" i="0" u="none" strike="noStrike" kern="1200" cap="none" spc="0" normalizeH="0" baseline="0" noProof="0" dirty="0">
              <a:ln>
                <a:noFill/>
              </a:ln>
              <a:solidFill>
                <a:prstClr val="black">
                  <a:tint val="75000"/>
                </a:prstClr>
              </a:solidFill>
              <a:effectLst/>
              <a:uLnTx/>
              <a:uFillTx/>
              <a:latin typeface="Arial"/>
              <a:ea typeface="+mn-ea"/>
              <a:cs typeface="+mn-cs"/>
            </a:endParaRPr>
          </a:p>
        </p:txBody>
      </p:sp>
      <p:sp>
        <p:nvSpPr>
          <p:cNvPr id="6" name="Platshållare för sidfot 5">
            <a:extLst>
              <a:ext uri="{FF2B5EF4-FFF2-40B4-BE49-F238E27FC236}">
                <a16:creationId xmlns:a16="http://schemas.microsoft.com/office/drawing/2014/main" id="{550FFDF2-D867-4E53-8AAC-444DD30952FB}"/>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200" b="0" i="0" u="none" strike="noStrike" kern="1200" cap="none" spc="0" normalizeH="0" baseline="0" noProof="0" dirty="0">
              <a:ln>
                <a:noFill/>
              </a:ln>
              <a:solidFill>
                <a:prstClr val="black">
                  <a:tint val="75000"/>
                </a:prstClr>
              </a:solidFill>
              <a:effectLst/>
              <a:uLnTx/>
              <a:uFillTx/>
              <a:latin typeface="Arial"/>
              <a:ea typeface="+mn-ea"/>
              <a:cs typeface="+mn-cs"/>
            </a:endParaRPr>
          </a:p>
        </p:txBody>
      </p:sp>
      <p:sp>
        <p:nvSpPr>
          <p:cNvPr id="7" name="Platshållare för bildnummer 6">
            <a:extLst>
              <a:ext uri="{FF2B5EF4-FFF2-40B4-BE49-F238E27FC236}">
                <a16:creationId xmlns:a16="http://schemas.microsoft.com/office/drawing/2014/main" id="{96C34A88-0CA2-42B6-84DB-A048521252C5}"/>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465F0E0-B5C3-4CD1-92D9-1861807167C1}" type="slidenum">
              <a:rPr kumimoji="0" lang="sv-SE" sz="1200" b="0" i="0" u="none" strike="noStrike" kern="1200" cap="none" spc="0" normalizeH="0" baseline="0" noProof="0" smtClean="0">
                <a:ln>
                  <a:noFill/>
                </a:ln>
                <a:solidFill>
                  <a:prstClr val="black">
                    <a:tint val="75000"/>
                  </a:prstClr>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sv-SE" sz="1200" b="0" i="0" u="none" strike="noStrike" kern="1200" cap="none" spc="0" normalizeH="0" baseline="0" noProof="0" dirty="0">
              <a:ln>
                <a:noFill/>
              </a:ln>
              <a:solidFill>
                <a:prstClr val="black">
                  <a:tint val="75000"/>
                </a:prstClr>
              </a:solidFill>
              <a:effectLst/>
              <a:uLnTx/>
              <a:uFillTx/>
              <a:latin typeface="Arial"/>
              <a:ea typeface="+mn-ea"/>
              <a:cs typeface="+mn-cs"/>
            </a:endParaRPr>
          </a:p>
        </p:txBody>
      </p:sp>
      <p:sp>
        <p:nvSpPr>
          <p:cNvPr id="8" name="Platshållare för bild 8">
            <a:extLst>
              <a:ext uri="{FF2B5EF4-FFF2-40B4-BE49-F238E27FC236}">
                <a16:creationId xmlns:a16="http://schemas.microsoft.com/office/drawing/2014/main" id="{12619720-8989-44FC-8D94-278B920DBDB7}"/>
              </a:ext>
            </a:extLst>
          </p:cNvPr>
          <p:cNvSpPr>
            <a:spLocks noGrp="1"/>
          </p:cNvSpPr>
          <p:nvPr>
            <p:ph type="pic" sz="quarter" idx="14" hasCustomPrompt="1"/>
          </p:nvPr>
        </p:nvSpPr>
        <p:spPr>
          <a:xfrm>
            <a:off x="4208400" y="2046287"/>
            <a:ext cx="3776400" cy="4089859"/>
          </a:xfrm>
          <a:solidFill>
            <a:schemeClr val="bg1">
              <a:lumMod val="75000"/>
            </a:schemeClr>
          </a:solidFill>
        </p:spPr>
        <p:txBody>
          <a:bodyPr lIns="360000" tIns="252000"/>
          <a:lstStyle>
            <a:lvl1pPr marL="0" marR="0" indent="0" algn="ctr" defTabSz="914400" rtl="0" eaLnBrk="1" fontAlgn="auto" latinLnBrk="0" hangingPunct="1">
              <a:lnSpc>
                <a:spcPct val="90000"/>
              </a:lnSpc>
              <a:spcBef>
                <a:spcPts val="1000"/>
              </a:spcBef>
              <a:spcAft>
                <a:spcPts val="0"/>
              </a:spcAft>
              <a:buClrTx/>
              <a:buSzTx/>
              <a:buFontTx/>
              <a:buNone/>
              <a:tabLst/>
              <a:defRPr sz="1400"/>
            </a:lvl1pPr>
          </a:lstStyle>
          <a:p>
            <a:pPr marL="0" marR="0" lvl="0" indent="0" algn="ctr" defTabSz="914400" rtl="0" eaLnBrk="1" fontAlgn="auto" latinLnBrk="0" hangingPunct="1">
              <a:lnSpc>
                <a:spcPct val="90000"/>
              </a:lnSpc>
              <a:spcBef>
                <a:spcPts val="1000"/>
              </a:spcBef>
              <a:spcAft>
                <a:spcPts val="0"/>
              </a:spcAft>
              <a:buClrTx/>
              <a:buSzTx/>
              <a:buFontTx/>
              <a:buNone/>
              <a:tabLst/>
              <a:defRPr/>
            </a:pPr>
            <a:r>
              <a:rPr lang="sv-SE" dirty="0"/>
              <a:t>Klicka på ikonen för att infoga bild</a:t>
            </a:r>
          </a:p>
          <a:p>
            <a:r>
              <a:rPr lang="sv-SE" dirty="0"/>
              <a:t> </a:t>
            </a:r>
          </a:p>
        </p:txBody>
      </p:sp>
      <p:sp>
        <p:nvSpPr>
          <p:cNvPr id="10" name="Platshållare för bild 8">
            <a:extLst>
              <a:ext uri="{FF2B5EF4-FFF2-40B4-BE49-F238E27FC236}">
                <a16:creationId xmlns:a16="http://schemas.microsoft.com/office/drawing/2014/main" id="{05DA0D78-FDE1-43D1-857B-4C0F0D0D1BFD}"/>
              </a:ext>
            </a:extLst>
          </p:cNvPr>
          <p:cNvSpPr>
            <a:spLocks noGrp="1"/>
          </p:cNvSpPr>
          <p:nvPr>
            <p:ph type="pic" sz="quarter" idx="15" hasCustomPrompt="1"/>
          </p:nvPr>
        </p:nvSpPr>
        <p:spPr>
          <a:xfrm>
            <a:off x="226342" y="2045869"/>
            <a:ext cx="3776400" cy="4092130"/>
          </a:xfrm>
          <a:solidFill>
            <a:schemeClr val="bg1">
              <a:lumMod val="75000"/>
            </a:schemeClr>
          </a:solidFill>
        </p:spPr>
        <p:txBody>
          <a:bodyPr lIns="360000" tIns="252000"/>
          <a:lstStyle>
            <a:lvl1pPr marL="0" marR="0" indent="0" algn="ctr" defTabSz="914400" rtl="0" eaLnBrk="1" fontAlgn="auto" latinLnBrk="0" hangingPunct="1">
              <a:lnSpc>
                <a:spcPct val="90000"/>
              </a:lnSpc>
              <a:spcBef>
                <a:spcPts val="1000"/>
              </a:spcBef>
              <a:spcAft>
                <a:spcPts val="0"/>
              </a:spcAft>
              <a:buClrTx/>
              <a:buSzTx/>
              <a:buFontTx/>
              <a:buNone/>
              <a:tabLst/>
              <a:defRPr sz="1400"/>
            </a:lvl1pPr>
          </a:lstStyle>
          <a:p>
            <a:pPr marL="0" marR="0" lvl="0" indent="0" algn="ctr" defTabSz="914400" rtl="0" eaLnBrk="1" fontAlgn="auto" latinLnBrk="0" hangingPunct="1">
              <a:lnSpc>
                <a:spcPct val="90000"/>
              </a:lnSpc>
              <a:spcBef>
                <a:spcPts val="1000"/>
              </a:spcBef>
              <a:spcAft>
                <a:spcPts val="0"/>
              </a:spcAft>
              <a:buClrTx/>
              <a:buSzTx/>
              <a:buFontTx/>
              <a:buNone/>
              <a:tabLst/>
              <a:defRPr/>
            </a:pPr>
            <a:r>
              <a:rPr lang="sv-SE" dirty="0"/>
              <a:t>Klicka på ikonen för att infoga bild</a:t>
            </a:r>
          </a:p>
          <a:p>
            <a:endParaRPr lang="sv-SE" dirty="0"/>
          </a:p>
        </p:txBody>
      </p:sp>
    </p:spTree>
    <p:extLst>
      <p:ext uri="{BB962C8B-B14F-4D97-AF65-F5344CB8AC3E}">
        <p14:creationId xmlns:p14="http://schemas.microsoft.com/office/powerpoint/2010/main" val="1344410505"/>
      </p:ext>
    </p:extLst>
  </p:cSld>
  <p:clrMapOvr>
    <a:masterClrMapping/>
  </p:clrMapOvr>
</p:sldLayout>
</file>

<file path=ppt/slideLayouts/slideLayout181.xml><?xml version="1.0" encoding="utf-8"?>
<p:sldLayout xmlns:a="http://schemas.openxmlformats.org/drawingml/2006/main" xmlns:r="http://schemas.openxmlformats.org/officeDocument/2006/relationships" xmlns:p="http://schemas.openxmlformats.org/presentationml/2006/main" preserve="1">
  <p:cSld name="Rubrik 2 Bilder Multi text">
    <p:spTree>
      <p:nvGrpSpPr>
        <p:cNvPr id="1" name=""/>
        <p:cNvGrpSpPr/>
        <p:nvPr/>
      </p:nvGrpSpPr>
      <p:grpSpPr>
        <a:xfrm>
          <a:off x="0" y="0"/>
          <a:ext cx="0" cy="0"/>
          <a:chOff x="0" y="0"/>
          <a:chExt cx="0" cy="0"/>
        </a:xfrm>
      </p:grpSpPr>
      <p:sp>
        <p:nvSpPr>
          <p:cNvPr id="3" name="Rektangel 2">
            <a:extLst>
              <a:ext uri="{FF2B5EF4-FFF2-40B4-BE49-F238E27FC236}">
                <a16:creationId xmlns:a16="http://schemas.microsoft.com/office/drawing/2014/main" id="{5E5132E9-0730-40A6-B557-804382A5B646}"/>
              </a:ext>
            </a:extLst>
          </p:cNvPr>
          <p:cNvSpPr/>
          <p:nvPr/>
        </p:nvSpPr>
        <p:spPr>
          <a:xfrm>
            <a:off x="8201324" y="2046078"/>
            <a:ext cx="3776401" cy="4090121"/>
          </a:xfrm>
          <a:prstGeom prst="rect">
            <a:avLst/>
          </a:prstGeom>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dirty="0">
              <a:ln>
                <a:noFill/>
              </a:ln>
              <a:solidFill>
                <a:prstClr val="white"/>
              </a:solidFill>
              <a:effectLst/>
              <a:uLnTx/>
              <a:uFillTx/>
              <a:latin typeface="Arial"/>
              <a:ea typeface="+mn-ea"/>
              <a:cs typeface="+mn-cs"/>
            </a:endParaRPr>
          </a:p>
        </p:txBody>
      </p:sp>
      <p:sp>
        <p:nvSpPr>
          <p:cNvPr id="2" name="Rubrik 1">
            <a:extLst>
              <a:ext uri="{FF2B5EF4-FFF2-40B4-BE49-F238E27FC236}">
                <a16:creationId xmlns:a16="http://schemas.microsoft.com/office/drawing/2014/main" id="{9F8FF724-E49B-4704-9C98-90B00DD5AF12}"/>
              </a:ext>
            </a:extLst>
          </p:cNvPr>
          <p:cNvSpPr>
            <a:spLocks noGrp="1"/>
          </p:cNvSpPr>
          <p:nvPr>
            <p:ph type="title" hasCustomPrompt="1"/>
          </p:nvPr>
        </p:nvSpPr>
        <p:spPr>
          <a:xfrm>
            <a:off x="479640" y="382479"/>
            <a:ext cx="5623962" cy="1606659"/>
          </a:xfrm>
        </p:spPr>
        <p:txBody>
          <a:bodyPr/>
          <a:lstStyle>
            <a:lvl1pPr>
              <a:defRPr/>
            </a:lvl1pPr>
          </a:lstStyle>
          <a:p>
            <a:r>
              <a:rPr lang="sv-SE" dirty="0"/>
              <a:t>Klicka här för rubrik</a:t>
            </a:r>
          </a:p>
        </p:txBody>
      </p:sp>
      <p:sp>
        <p:nvSpPr>
          <p:cNvPr id="5" name="Platshållare för datum 4">
            <a:extLst>
              <a:ext uri="{FF2B5EF4-FFF2-40B4-BE49-F238E27FC236}">
                <a16:creationId xmlns:a16="http://schemas.microsoft.com/office/drawing/2014/main" id="{3B336E3A-4F5D-4A20-8031-79061612051D}"/>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3CFDD5F-2B15-484A-BBE4-DAA1E0F987A7}" type="datetime1">
              <a:rPr kumimoji="0" lang="sv-SE" sz="1200" b="0" i="0" u="none" strike="noStrike" kern="1200" cap="none" spc="0" normalizeH="0" baseline="0" noProof="0" smtClean="0">
                <a:ln>
                  <a:noFill/>
                </a:ln>
                <a:solidFill>
                  <a:prstClr val="black">
                    <a:tint val="75000"/>
                  </a:prstClr>
                </a:solidFill>
                <a:effectLst/>
                <a:uLnTx/>
                <a:uFillTx/>
                <a:latin typeface="Arial"/>
                <a:ea typeface="+mn-ea"/>
                <a:cs typeface="+mn-cs"/>
              </a:rPr>
              <a:t>2022-11-09</a:t>
            </a:fld>
            <a:endParaRPr kumimoji="0" lang="sv-SE" sz="1200" b="0" i="0" u="none" strike="noStrike" kern="1200" cap="none" spc="0" normalizeH="0" baseline="0" noProof="0" dirty="0">
              <a:ln>
                <a:noFill/>
              </a:ln>
              <a:solidFill>
                <a:prstClr val="black">
                  <a:tint val="75000"/>
                </a:prstClr>
              </a:solidFill>
              <a:effectLst/>
              <a:uLnTx/>
              <a:uFillTx/>
              <a:latin typeface="Arial"/>
              <a:ea typeface="+mn-ea"/>
              <a:cs typeface="+mn-cs"/>
            </a:endParaRPr>
          </a:p>
        </p:txBody>
      </p:sp>
      <p:sp>
        <p:nvSpPr>
          <p:cNvPr id="6" name="Platshållare för sidfot 5">
            <a:extLst>
              <a:ext uri="{FF2B5EF4-FFF2-40B4-BE49-F238E27FC236}">
                <a16:creationId xmlns:a16="http://schemas.microsoft.com/office/drawing/2014/main" id="{550FFDF2-D867-4E53-8AAC-444DD30952FB}"/>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200" b="0" i="0" u="none" strike="noStrike" kern="1200" cap="none" spc="0" normalizeH="0" baseline="0" noProof="0" dirty="0">
              <a:ln>
                <a:noFill/>
              </a:ln>
              <a:solidFill>
                <a:prstClr val="black">
                  <a:tint val="75000"/>
                </a:prstClr>
              </a:solidFill>
              <a:effectLst/>
              <a:uLnTx/>
              <a:uFillTx/>
              <a:latin typeface="Arial"/>
              <a:ea typeface="+mn-ea"/>
              <a:cs typeface="+mn-cs"/>
            </a:endParaRPr>
          </a:p>
        </p:txBody>
      </p:sp>
      <p:sp>
        <p:nvSpPr>
          <p:cNvPr id="7" name="Platshållare för bildnummer 6">
            <a:extLst>
              <a:ext uri="{FF2B5EF4-FFF2-40B4-BE49-F238E27FC236}">
                <a16:creationId xmlns:a16="http://schemas.microsoft.com/office/drawing/2014/main" id="{96C34A88-0CA2-42B6-84DB-A048521252C5}"/>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465F0E0-B5C3-4CD1-92D9-1861807167C1}" type="slidenum">
              <a:rPr kumimoji="0" lang="sv-SE" sz="1200" b="0" i="0" u="none" strike="noStrike" kern="1200" cap="none" spc="0" normalizeH="0" baseline="0" noProof="0" smtClean="0">
                <a:ln>
                  <a:noFill/>
                </a:ln>
                <a:solidFill>
                  <a:prstClr val="black">
                    <a:tint val="75000"/>
                  </a:prstClr>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sv-SE" sz="1200" b="0" i="0" u="none" strike="noStrike" kern="1200" cap="none" spc="0" normalizeH="0" baseline="0" noProof="0" dirty="0">
              <a:ln>
                <a:noFill/>
              </a:ln>
              <a:solidFill>
                <a:prstClr val="black">
                  <a:tint val="75000"/>
                </a:prstClr>
              </a:solidFill>
              <a:effectLst/>
              <a:uLnTx/>
              <a:uFillTx/>
              <a:latin typeface="Arial"/>
              <a:ea typeface="+mn-ea"/>
              <a:cs typeface="+mn-cs"/>
            </a:endParaRPr>
          </a:p>
        </p:txBody>
      </p:sp>
      <p:sp>
        <p:nvSpPr>
          <p:cNvPr id="8" name="Platshållare för bild 8">
            <a:extLst>
              <a:ext uri="{FF2B5EF4-FFF2-40B4-BE49-F238E27FC236}">
                <a16:creationId xmlns:a16="http://schemas.microsoft.com/office/drawing/2014/main" id="{12619720-8989-44FC-8D94-278B920DBDB7}"/>
              </a:ext>
            </a:extLst>
          </p:cNvPr>
          <p:cNvSpPr>
            <a:spLocks noGrp="1"/>
          </p:cNvSpPr>
          <p:nvPr>
            <p:ph type="pic" sz="quarter" idx="14" hasCustomPrompt="1"/>
          </p:nvPr>
        </p:nvSpPr>
        <p:spPr>
          <a:xfrm>
            <a:off x="4208400" y="2046287"/>
            <a:ext cx="3776400" cy="4089859"/>
          </a:xfrm>
          <a:solidFill>
            <a:schemeClr val="bg1">
              <a:lumMod val="75000"/>
            </a:schemeClr>
          </a:solidFill>
        </p:spPr>
        <p:txBody>
          <a:bodyPr lIns="360000" tIns="252000"/>
          <a:lstStyle>
            <a:lvl1pPr marL="0" marR="0" indent="0" algn="ctr" defTabSz="914400" rtl="0" eaLnBrk="1" fontAlgn="auto" latinLnBrk="0" hangingPunct="1">
              <a:lnSpc>
                <a:spcPct val="90000"/>
              </a:lnSpc>
              <a:spcBef>
                <a:spcPts val="1000"/>
              </a:spcBef>
              <a:spcAft>
                <a:spcPts val="0"/>
              </a:spcAft>
              <a:buClrTx/>
              <a:buSzTx/>
              <a:buFontTx/>
              <a:buNone/>
              <a:tabLst/>
              <a:defRPr sz="1400"/>
            </a:lvl1pPr>
          </a:lstStyle>
          <a:p>
            <a:pPr marL="0" marR="0" lvl="0" indent="0" algn="ctr" defTabSz="914400" rtl="0" eaLnBrk="1" fontAlgn="auto" latinLnBrk="0" hangingPunct="1">
              <a:lnSpc>
                <a:spcPct val="90000"/>
              </a:lnSpc>
              <a:spcBef>
                <a:spcPts val="1000"/>
              </a:spcBef>
              <a:spcAft>
                <a:spcPts val="0"/>
              </a:spcAft>
              <a:buClrTx/>
              <a:buSzTx/>
              <a:buFontTx/>
              <a:buNone/>
              <a:tabLst/>
              <a:defRPr/>
            </a:pPr>
            <a:r>
              <a:rPr lang="sv-SE" dirty="0"/>
              <a:t>Klicka på ikonen för att infoga bild</a:t>
            </a:r>
          </a:p>
          <a:p>
            <a:endParaRPr lang="sv-SE" dirty="0"/>
          </a:p>
        </p:txBody>
      </p:sp>
      <p:sp>
        <p:nvSpPr>
          <p:cNvPr id="10" name="Platshållare för bild 8">
            <a:extLst>
              <a:ext uri="{FF2B5EF4-FFF2-40B4-BE49-F238E27FC236}">
                <a16:creationId xmlns:a16="http://schemas.microsoft.com/office/drawing/2014/main" id="{05DA0D78-FDE1-43D1-857B-4C0F0D0D1BFD}"/>
              </a:ext>
            </a:extLst>
          </p:cNvPr>
          <p:cNvSpPr>
            <a:spLocks noGrp="1"/>
          </p:cNvSpPr>
          <p:nvPr>
            <p:ph type="pic" sz="quarter" idx="15" hasCustomPrompt="1"/>
          </p:nvPr>
        </p:nvSpPr>
        <p:spPr>
          <a:xfrm>
            <a:off x="226342" y="2045869"/>
            <a:ext cx="3776400" cy="4092130"/>
          </a:xfrm>
          <a:solidFill>
            <a:schemeClr val="bg1">
              <a:lumMod val="75000"/>
            </a:schemeClr>
          </a:solidFill>
        </p:spPr>
        <p:txBody>
          <a:bodyPr lIns="360000" tIns="252000"/>
          <a:lstStyle>
            <a:lvl1pPr marL="0" marR="0" indent="0" algn="ctr" defTabSz="914400" rtl="0" eaLnBrk="1" fontAlgn="auto" latinLnBrk="0" hangingPunct="1">
              <a:lnSpc>
                <a:spcPct val="90000"/>
              </a:lnSpc>
              <a:spcBef>
                <a:spcPts val="1000"/>
              </a:spcBef>
              <a:spcAft>
                <a:spcPts val="0"/>
              </a:spcAft>
              <a:buClrTx/>
              <a:buSzTx/>
              <a:buFontTx/>
              <a:buNone/>
              <a:tabLst/>
              <a:defRPr sz="1400"/>
            </a:lvl1pPr>
          </a:lstStyle>
          <a:p>
            <a:pPr marL="0" marR="0" lvl="0" indent="0" algn="ctr" defTabSz="914400" rtl="0" eaLnBrk="1" fontAlgn="auto" latinLnBrk="0" hangingPunct="1">
              <a:lnSpc>
                <a:spcPct val="90000"/>
              </a:lnSpc>
              <a:spcBef>
                <a:spcPts val="1000"/>
              </a:spcBef>
              <a:spcAft>
                <a:spcPts val="0"/>
              </a:spcAft>
              <a:buClrTx/>
              <a:buSzTx/>
              <a:buFontTx/>
              <a:buNone/>
              <a:tabLst/>
              <a:defRPr/>
            </a:pPr>
            <a:r>
              <a:rPr lang="sv-SE" dirty="0"/>
              <a:t>Klicka på ikonen för att infoga bild</a:t>
            </a:r>
          </a:p>
          <a:p>
            <a:endParaRPr lang="sv-SE" dirty="0"/>
          </a:p>
        </p:txBody>
      </p:sp>
      <p:sp>
        <p:nvSpPr>
          <p:cNvPr id="4" name="Platshållare för innehåll 3">
            <a:extLst>
              <a:ext uri="{FF2B5EF4-FFF2-40B4-BE49-F238E27FC236}">
                <a16:creationId xmlns:a16="http://schemas.microsoft.com/office/drawing/2014/main" id="{711270A0-0B55-4581-B570-39ABC56C4166}"/>
              </a:ext>
            </a:extLst>
          </p:cNvPr>
          <p:cNvSpPr>
            <a:spLocks noGrp="1"/>
          </p:cNvSpPr>
          <p:nvPr>
            <p:ph sz="quarter" idx="16"/>
          </p:nvPr>
        </p:nvSpPr>
        <p:spPr>
          <a:xfrm>
            <a:off x="8201324" y="2046078"/>
            <a:ext cx="3776401" cy="4090121"/>
          </a:xfrm>
          <a:solidFill>
            <a:schemeClr val="accent1"/>
          </a:solidFill>
        </p:spPr>
        <p:txBody>
          <a:bodyPr lIns="216000" tIns="180000"/>
          <a:lstStyle>
            <a:lvl1pPr marL="0" indent="0">
              <a:buFontTx/>
              <a:buNone/>
              <a:defRPr sz="2000">
                <a:solidFill>
                  <a:schemeClr val="bg1"/>
                </a:solidFill>
              </a:defRPr>
            </a:lvl1pPr>
          </a:lstStyle>
          <a:p>
            <a:pPr lvl="0"/>
            <a:r>
              <a:rPr lang="sv-SE"/>
              <a:t>Redigera format för bakgrundstext</a:t>
            </a:r>
          </a:p>
        </p:txBody>
      </p:sp>
    </p:spTree>
    <p:extLst>
      <p:ext uri="{BB962C8B-B14F-4D97-AF65-F5344CB8AC3E}">
        <p14:creationId xmlns:p14="http://schemas.microsoft.com/office/powerpoint/2010/main" val="3879260889"/>
      </p:ext>
    </p:extLst>
  </p:cSld>
  <p:clrMapOvr>
    <a:masterClrMapping/>
  </p:clrMapOvr>
</p:sldLayout>
</file>

<file path=ppt/slideLayouts/slideLayout182.xml><?xml version="1.0" encoding="utf-8"?>
<p:sldLayout xmlns:a="http://schemas.openxmlformats.org/drawingml/2006/main" xmlns:r="http://schemas.openxmlformats.org/officeDocument/2006/relationships" xmlns:p="http://schemas.openxmlformats.org/presentationml/2006/main" preserve="1">
  <p:cSld name="Rubrik 1 Bild Multi text">
    <p:spTree>
      <p:nvGrpSpPr>
        <p:cNvPr id="1" name=""/>
        <p:cNvGrpSpPr/>
        <p:nvPr/>
      </p:nvGrpSpPr>
      <p:grpSpPr>
        <a:xfrm>
          <a:off x="0" y="0"/>
          <a:ext cx="0" cy="0"/>
          <a:chOff x="0" y="0"/>
          <a:chExt cx="0" cy="0"/>
        </a:xfrm>
      </p:grpSpPr>
      <p:sp>
        <p:nvSpPr>
          <p:cNvPr id="8" name="Rektangel 7">
            <a:extLst>
              <a:ext uri="{FF2B5EF4-FFF2-40B4-BE49-F238E27FC236}">
                <a16:creationId xmlns:a16="http://schemas.microsoft.com/office/drawing/2014/main" id="{5D4744B3-B0B0-4BD6-AFDE-3AC1527FC450}"/>
              </a:ext>
            </a:extLst>
          </p:cNvPr>
          <p:cNvSpPr/>
          <p:nvPr/>
        </p:nvSpPr>
        <p:spPr>
          <a:xfrm>
            <a:off x="4208400" y="2045870"/>
            <a:ext cx="7772893" cy="4089600"/>
          </a:xfrm>
          <a:prstGeom prst="rect">
            <a:avLst/>
          </a:prstGeom>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dirty="0">
              <a:ln>
                <a:noFill/>
              </a:ln>
              <a:solidFill>
                <a:prstClr val="white"/>
              </a:solidFill>
              <a:effectLst/>
              <a:uLnTx/>
              <a:uFillTx/>
              <a:latin typeface="Arial"/>
              <a:ea typeface="+mn-ea"/>
              <a:cs typeface="+mn-cs"/>
            </a:endParaRPr>
          </a:p>
        </p:txBody>
      </p:sp>
      <p:sp>
        <p:nvSpPr>
          <p:cNvPr id="9" name="Platshållare för bild 8">
            <a:extLst>
              <a:ext uri="{FF2B5EF4-FFF2-40B4-BE49-F238E27FC236}">
                <a16:creationId xmlns:a16="http://schemas.microsoft.com/office/drawing/2014/main" id="{4F2F6A57-7EA2-47DD-A2ED-D38487DF8B9A}"/>
              </a:ext>
            </a:extLst>
          </p:cNvPr>
          <p:cNvSpPr>
            <a:spLocks noGrp="1"/>
          </p:cNvSpPr>
          <p:nvPr>
            <p:ph type="pic" sz="quarter" idx="13" hasCustomPrompt="1"/>
          </p:nvPr>
        </p:nvSpPr>
        <p:spPr>
          <a:xfrm>
            <a:off x="226343" y="2045869"/>
            <a:ext cx="3776400" cy="4092130"/>
          </a:xfrm>
          <a:solidFill>
            <a:schemeClr val="bg1">
              <a:lumMod val="75000"/>
            </a:schemeClr>
          </a:solidFill>
        </p:spPr>
        <p:txBody>
          <a:bodyPr lIns="360000" tIns="252000"/>
          <a:lstStyle>
            <a:lvl1pPr marL="0" marR="0" indent="0" algn="ctr" defTabSz="914400" rtl="0" eaLnBrk="1" fontAlgn="auto" latinLnBrk="0" hangingPunct="1">
              <a:lnSpc>
                <a:spcPct val="90000"/>
              </a:lnSpc>
              <a:spcBef>
                <a:spcPts val="1000"/>
              </a:spcBef>
              <a:spcAft>
                <a:spcPts val="0"/>
              </a:spcAft>
              <a:buClrTx/>
              <a:buSzTx/>
              <a:buFontTx/>
              <a:buNone/>
              <a:tabLst/>
              <a:defRPr sz="1400"/>
            </a:lvl1pPr>
          </a:lstStyle>
          <a:p>
            <a:pPr marL="0" marR="0" lvl="0" indent="0" algn="ctr" defTabSz="914400" rtl="0" eaLnBrk="1" fontAlgn="auto" latinLnBrk="0" hangingPunct="1">
              <a:lnSpc>
                <a:spcPct val="90000"/>
              </a:lnSpc>
              <a:spcBef>
                <a:spcPts val="1000"/>
              </a:spcBef>
              <a:spcAft>
                <a:spcPts val="0"/>
              </a:spcAft>
              <a:buClrTx/>
              <a:buSzTx/>
              <a:buFontTx/>
              <a:buNone/>
              <a:tabLst/>
              <a:defRPr/>
            </a:pPr>
            <a:r>
              <a:rPr lang="sv-SE" dirty="0"/>
              <a:t>Klicka på ikonen för att infoga bild</a:t>
            </a:r>
          </a:p>
          <a:p>
            <a:endParaRPr lang="sv-SE" dirty="0"/>
          </a:p>
        </p:txBody>
      </p:sp>
      <p:sp>
        <p:nvSpPr>
          <p:cNvPr id="2" name="Rubrik 1">
            <a:extLst>
              <a:ext uri="{FF2B5EF4-FFF2-40B4-BE49-F238E27FC236}">
                <a16:creationId xmlns:a16="http://schemas.microsoft.com/office/drawing/2014/main" id="{9F8FF724-E49B-4704-9C98-90B00DD5AF12}"/>
              </a:ext>
            </a:extLst>
          </p:cNvPr>
          <p:cNvSpPr>
            <a:spLocks noGrp="1"/>
          </p:cNvSpPr>
          <p:nvPr>
            <p:ph type="title" hasCustomPrompt="1"/>
          </p:nvPr>
        </p:nvSpPr>
        <p:spPr>
          <a:xfrm>
            <a:off x="479640" y="382479"/>
            <a:ext cx="5623962" cy="1606659"/>
          </a:xfrm>
        </p:spPr>
        <p:txBody>
          <a:bodyPr/>
          <a:lstStyle>
            <a:lvl1pPr>
              <a:defRPr/>
            </a:lvl1pPr>
          </a:lstStyle>
          <a:p>
            <a:r>
              <a:rPr lang="sv-SE" dirty="0"/>
              <a:t>Klicka här för rubrik</a:t>
            </a:r>
          </a:p>
        </p:txBody>
      </p:sp>
      <p:sp>
        <p:nvSpPr>
          <p:cNvPr id="5" name="Platshållare för datum 4">
            <a:extLst>
              <a:ext uri="{FF2B5EF4-FFF2-40B4-BE49-F238E27FC236}">
                <a16:creationId xmlns:a16="http://schemas.microsoft.com/office/drawing/2014/main" id="{3B336E3A-4F5D-4A20-8031-79061612051D}"/>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CBAD6109-06EB-41E1-9001-C72F2E378400}" type="datetime1">
              <a:rPr kumimoji="0" lang="sv-SE" sz="1200" b="0" i="0" u="none" strike="noStrike" kern="1200" cap="none" spc="0" normalizeH="0" baseline="0" noProof="0" smtClean="0">
                <a:ln>
                  <a:noFill/>
                </a:ln>
                <a:solidFill>
                  <a:prstClr val="black">
                    <a:tint val="75000"/>
                  </a:prstClr>
                </a:solidFill>
                <a:effectLst/>
                <a:uLnTx/>
                <a:uFillTx/>
                <a:latin typeface="Arial"/>
                <a:ea typeface="+mn-ea"/>
                <a:cs typeface="+mn-cs"/>
              </a:rPr>
              <a:t>2022-11-09</a:t>
            </a:fld>
            <a:endParaRPr kumimoji="0" lang="sv-SE" sz="1200" b="0" i="0" u="none" strike="noStrike" kern="1200" cap="none" spc="0" normalizeH="0" baseline="0" noProof="0" dirty="0">
              <a:ln>
                <a:noFill/>
              </a:ln>
              <a:solidFill>
                <a:prstClr val="black">
                  <a:tint val="75000"/>
                </a:prstClr>
              </a:solidFill>
              <a:effectLst/>
              <a:uLnTx/>
              <a:uFillTx/>
              <a:latin typeface="Arial"/>
              <a:ea typeface="+mn-ea"/>
              <a:cs typeface="+mn-cs"/>
            </a:endParaRPr>
          </a:p>
        </p:txBody>
      </p:sp>
      <p:sp>
        <p:nvSpPr>
          <p:cNvPr id="6" name="Platshållare för sidfot 5">
            <a:extLst>
              <a:ext uri="{FF2B5EF4-FFF2-40B4-BE49-F238E27FC236}">
                <a16:creationId xmlns:a16="http://schemas.microsoft.com/office/drawing/2014/main" id="{550FFDF2-D867-4E53-8AAC-444DD30952FB}"/>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200" b="0" i="0" u="none" strike="noStrike" kern="1200" cap="none" spc="0" normalizeH="0" baseline="0" noProof="0" dirty="0">
              <a:ln>
                <a:noFill/>
              </a:ln>
              <a:solidFill>
                <a:prstClr val="black">
                  <a:tint val="75000"/>
                </a:prstClr>
              </a:solidFill>
              <a:effectLst/>
              <a:uLnTx/>
              <a:uFillTx/>
              <a:latin typeface="Arial"/>
              <a:ea typeface="+mn-ea"/>
              <a:cs typeface="+mn-cs"/>
            </a:endParaRPr>
          </a:p>
        </p:txBody>
      </p:sp>
      <p:sp>
        <p:nvSpPr>
          <p:cNvPr id="7" name="Platshållare för bildnummer 6">
            <a:extLst>
              <a:ext uri="{FF2B5EF4-FFF2-40B4-BE49-F238E27FC236}">
                <a16:creationId xmlns:a16="http://schemas.microsoft.com/office/drawing/2014/main" id="{96C34A88-0CA2-42B6-84DB-A048521252C5}"/>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465F0E0-B5C3-4CD1-92D9-1861807167C1}" type="slidenum">
              <a:rPr kumimoji="0" lang="sv-SE" sz="1200" b="0" i="0" u="none" strike="noStrike" kern="1200" cap="none" spc="0" normalizeH="0" baseline="0" noProof="0" smtClean="0">
                <a:ln>
                  <a:noFill/>
                </a:ln>
                <a:solidFill>
                  <a:prstClr val="black">
                    <a:tint val="75000"/>
                  </a:prstClr>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sv-SE" sz="1200" b="0" i="0" u="none" strike="noStrike" kern="1200" cap="none" spc="0" normalizeH="0" baseline="0" noProof="0" dirty="0">
              <a:ln>
                <a:noFill/>
              </a:ln>
              <a:solidFill>
                <a:prstClr val="black">
                  <a:tint val="75000"/>
                </a:prstClr>
              </a:solidFill>
              <a:effectLst/>
              <a:uLnTx/>
              <a:uFillTx/>
              <a:latin typeface="Arial"/>
              <a:ea typeface="+mn-ea"/>
              <a:cs typeface="+mn-cs"/>
            </a:endParaRPr>
          </a:p>
        </p:txBody>
      </p:sp>
      <p:sp>
        <p:nvSpPr>
          <p:cNvPr id="4" name="Platshållare för innehåll 3">
            <a:extLst>
              <a:ext uri="{FF2B5EF4-FFF2-40B4-BE49-F238E27FC236}">
                <a16:creationId xmlns:a16="http://schemas.microsoft.com/office/drawing/2014/main" id="{07F7D97E-9556-4C81-AC9E-146200EE768A}"/>
              </a:ext>
            </a:extLst>
          </p:cNvPr>
          <p:cNvSpPr>
            <a:spLocks noGrp="1"/>
          </p:cNvSpPr>
          <p:nvPr>
            <p:ph sz="quarter" idx="14"/>
          </p:nvPr>
        </p:nvSpPr>
        <p:spPr>
          <a:xfrm>
            <a:off x="4208400" y="2045870"/>
            <a:ext cx="7772893" cy="4089600"/>
          </a:xfrm>
          <a:solidFill>
            <a:schemeClr val="accent1"/>
          </a:solidFill>
          <a:ln>
            <a:noFill/>
          </a:ln>
        </p:spPr>
        <p:txBody>
          <a:bodyPr lIns="216000" tIns="180000"/>
          <a:lstStyle>
            <a:lvl1pPr marL="0" indent="0">
              <a:buFontTx/>
              <a:buNone/>
              <a:defRPr sz="2000">
                <a:solidFill>
                  <a:schemeClr val="bg1"/>
                </a:solidFill>
              </a:defRPr>
            </a:lvl1pPr>
          </a:lstStyle>
          <a:p>
            <a:pPr lvl="0"/>
            <a:r>
              <a:rPr lang="sv-SE"/>
              <a:t>Redigera format för bakgrundstext</a:t>
            </a:r>
          </a:p>
        </p:txBody>
      </p:sp>
    </p:spTree>
    <p:extLst>
      <p:ext uri="{BB962C8B-B14F-4D97-AF65-F5344CB8AC3E}">
        <p14:creationId xmlns:p14="http://schemas.microsoft.com/office/powerpoint/2010/main" val="3991843062"/>
      </p:ext>
    </p:extLst>
  </p:cSld>
  <p:clrMapOvr>
    <a:masterClrMapping/>
  </p:clrMapOvr>
</p:sldLayout>
</file>

<file path=ppt/slideLayouts/slideLayout183.xml><?xml version="1.0" encoding="utf-8"?>
<p:sldLayout xmlns:a="http://schemas.openxmlformats.org/drawingml/2006/main" xmlns:r="http://schemas.openxmlformats.org/officeDocument/2006/relationships" xmlns:p="http://schemas.openxmlformats.org/presentationml/2006/main" preserve="1">
  <p:cSld name="Rubrik Multi text">
    <p:spTree>
      <p:nvGrpSpPr>
        <p:cNvPr id="1" name=""/>
        <p:cNvGrpSpPr/>
        <p:nvPr/>
      </p:nvGrpSpPr>
      <p:grpSpPr>
        <a:xfrm>
          <a:off x="0" y="0"/>
          <a:ext cx="0" cy="0"/>
          <a:chOff x="0" y="0"/>
          <a:chExt cx="0" cy="0"/>
        </a:xfrm>
      </p:grpSpPr>
      <p:sp>
        <p:nvSpPr>
          <p:cNvPr id="8" name="Rektangel 7">
            <a:extLst>
              <a:ext uri="{FF2B5EF4-FFF2-40B4-BE49-F238E27FC236}">
                <a16:creationId xmlns:a16="http://schemas.microsoft.com/office/drawing/2014/main" id="{3F9B6523-9319-47EE-BA0E-11B95600951D}"/>
              </a:ext>
            </a:extLst>
          </p:cNvPr>
          <p:cNvSpPr/>
          <p:nvPr/>
        </p:nvSpPr>
        <p:spPr>
          <a:xfrm>
            <a:off x="226343" y="2045870"/>
            <a:ext cx="11754951" cy="4089600"/>
          </a:xfrm>
          <a:prstGeom prst="rect">
            <a:avLst/>
          </a:prstGeom>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dirty="0">
              <a:ln>
                <a:noFill/>
              </a:ln>
              <a:solidFill>
                <a:prstClr val="white"/>
              </a:solidFill>
              <a:effectLst/>
              <a:uLnTx/>
              <a:uFillTx/>
              <a:latin typeface="Arial"/>
              <a:ea typeface="+mn-ea"/>
              <a:cs typeface="+mn-cs"/>
            </a:endParaRPr>
          </a:p>
        </p:txBody>
      </p:sp>
      <p:sp>
        <p:nvSpPr>
          <p:cNvPr id="2" name="Rubrik 1">
            <a:extLst>
              <a:ext uri="{FF2B5EF4-FFF2-40B4-BE49-F238E27FC236}">
                <a16:creationId xmlns:a16="http://schemas.microsoft.com/office/drawing/2014/main" id="{9F8FF724-E49B-4704-9C98-90B00DD5AF12}"/>
              </a:ext>
            </a:extLst>
          </p:cNvPr>
          <p:cNvSpPr>
            <a:spLocks noGrp="1"/>
          </p:cNvSpPr>
          <p:nvPr>
            <p:ph type="title" hasCustomPrompt="1"/>
          </p:nvPr>
        </p:nvSpPr>
        <p:spPr>
          <a:xfrm>
            <a:off x="479640" y="382479"/>
            <a:ext cx="5623962" cy="1606659"/>
          </a:xfrm>
        </p:spPr>
        <p:txBody>
          <a:bodyPr/>
          <a:lstStyle>
            <a:lvl1pPr>
              <a:defRPr/>
            </a:lvl1pPr>
          </a:lstStyle>
          <a:p>
            <a:r>
              <a:rPr lang="sv-SE" dirty="0"/>
              <a:t>Klicka här för rubrik</a:t>
            </a:r>
          </a:p>
        </p:txBody>
      </p:sp>
      <p:sp>
        <p:nvSpPr>
          <p:cNvPr id="5" name="Platshållare för datum 4">
            <a:extLst>
              <a:ext uri="{FF2B5EF4-FFF2-40B4-BE49-F238E27FC236}">
                <a16:creationId xmlns:a16="http://schemas.microsoft.com/office/drawing/2014/main" id="{3B336E3A-4F5D-4A20-8031-79061612051D}"/>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8A3FA156-47F9-436D-9882-808BE31815B8}" type="datetime1">
              <a:rPr kumimoji="0" lang="sv-SE" sz="1200" b="0" i="0" u="none" strike="noStrike" kern="1200" cap="none" spc="0" normalizeH="0" baseline="0" noProof="0" smtClean="0">
                <a:ln>
                  <a:noFill/>
                </a:ln>
                <a:solidFill>
                  <a:prstClr val="black">
                    <a:tint val="75000"/>
                  </a:prstClr>
                </a:solidFill>
                <a:effectLst/>
                <a:uLnTx/>
                <a:uFillTx/>
                <a:latin typeface="Arial"/>
                <a:ea typeface="+mn-ea"/>
                <a:cs typeface="+mn-cs"/>
              </a:rPr>
              <a:t>2022-11-09</a:t>
            </a:fld>
            <a:endParaRPr kumimoji="0" lang="sv-SE" sz="1200" b="0" i="0" u="none" strike="noStrike" kern="1200" cap="none" spc="0" normalizeH="0" baseline="0" noProof="0" dirty="0">
              <a:ln>
                <a:noFill/>
              </a:ln>
              <a:solidFill>
                <a:prstClr val="black">
                  <a:tint val="75000"/>
                </a:prstClr>
              </a:solidFill>
              <a:effectLst/>
              <a:uLnTx/>
              <a:uFillTx/>
              <a:latin typeface="Arial"/>
              <a:ea typeface="+mn-ea"/>
              <a:cs typeface="+mn-cs"/>
            </a:endParaRPr>
          </a:p>
        </p:txBody>
      </p:sp>
      <p:sp>
        <p:nvSpPr>
          <p:cNvPr id="6" name="Platshållare för sidfot 5">
            <a:extLst>
              <a:ext uri="{FF2B5EF4-FFF2-40B4-BE49-F238E27FC236}">
                <a16:creationId xmlns:a16="http://schemas.microsoft.com/office/drawing/2014/main" id="{550FFDF2-D867-4E53-8AAC-444DD30952FB}"/>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200" b="0" i="0" u="none" strike="noStrike" kern="1200" cap="none" spc="0" normalizeH="0" baseline="0" noProof="0" dirty="0">
              <a:ln>
                <a:noFill/>
              </a:ln>
              <a:solidFill>
                <a:prstClr val="black">
                  <a:tint val="75000"/>
                </a:prstClr>
              </a:solidFill>
              <a:effectLst/>
              <a:uLnTx/>
              <a:uFillTx/>
              <a:latin typeface="Arial"/>
              <a:ea typeface="+mn-ea"/>
              <a:cs typeface="+mn-cs"/>
            </a:endParaRPr>
          </a:p>
        </p:txBody>
      </p:sp>
      <p:sp>
        <p:nvSpPr>
          <p:cNvPr id="7" name="Platshållare för bildnummer 6">
            <a:extLst>
              <a:ext uri="{FF2B5EF4-FFF2-40B4-BE49-F238E27FC236}">
                <a16:creationId xmlns:a16="http://schemas.microsoft.com/office/drawing/2014/main" id="{96C34A88-0CA2-42B6-84DB-A048521252C5}"/>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465F0E0-B5C3-4CD1-92D9-1861807167C1}" type="slidenum">
              <a:rPr kumimoji="0" lang="sv-SE" sz="1200" b="0" i="0" u="none" strike="noStrike" kern="1200" cap="none" spc="0" normalizeH="0" baseline="0" noProof="0" smtClean="0">
                <a:ln>
                  <a:noFill/>
                </a:ln>
                <a:solidFill>
                  <a:prstClr val="black">
                    <a:tint val="75000"/>
                  </a:prstClr>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sv-SE" sz="1200" b="0" i="0" u="none" strike="noStrike" kern="1200" cap="none" spc="0" normalizeH="0" baseline="0" noProof="0" dirty="0">
              <a:ln>
                <a:noFill/>
              </a:ln>
              <a:solidFill>
                <a:prstClr val="black">
                  <a:tint val="75000"/>
                </a:prstClr>
              </a:solidFill>
              <a:effectLst/>
              <a:uLnTx/>
              <a:uFillTx/>
              <a:latin typeface="Arial"/>
              <a:ea typeface="+mn-ea"/>
              <a:cs typeface="+mn-cs"/>
            </a:endParaRPr>
          </a:p>
        </p:txBody>
      </p:sp>
      <p:sp>
        <p:nvSpPr>
          <p:cNvPr id="4" name="Platshållare för innehåll 3">
            <a:extLst>
              <a:ext uri="{FF2B5EF4-FFF2-40B4-BE49-F238E27FC236}">
                <a16:creationId xmlns:a16="http://schemas.microsoft.com/office/drawing/2014/main" id="{07F7D97E-9556-4C81-AC9E-146200EE768A}"/>
              </a:ext>
            </a:extLst>
          </p:cNvPr>
          <p:cNvSpPr>
            <a:spLocks noGrp="1"/>
          </p:cNvSpPr>
          <p:nvPr>
            <p:ph sz="quarter" idx="14"/>
          </p:nvPr>
        </p:nvSpPr>
        <p:spPr>
          <a:xfrm>
            <a:off x="226343" y="2045870"/>
            <a:ext cx="11754951" cy="4089600"/>
          </a:xfrm>
          <a:solidFill>
            <a:schemeClr val="accent1"/>
          </a:solidFill>
          <a:ln>
            <a:noFill/>
          </a:ln>
        </p:spPr>
        <p:txBody>
          <a:bodyPr lIns="216000" tIns="180000"/>
          <a:lstStyle>
            <a:lvl1pPr marL="0" indent="0">
              <a:buFontTx/>
              <a:buNone/>
              <a:defRPr sz="2000">
                <a:solidFill>
                  <a:schemeClr val="bg1"/>
                </a:solidFill>
              </a:defRPr>
            </a:lvl1pPr>
          </a:lstStyle>
          <a:p>
            <a:pPr lvl="0"/>
            <a:r>
              <a:rPr lang="sv-SE"/>
              <a:t>Redigera format för bakgrundstext</a:t>
            </a:r>
          </a:p>
        </p:txBody>
      </p:sp>
    </p:spTree>
    <p:extLst>
      <p:ext uri="{BB962C8B-B14F-4D97-AF65-F5344CB8AC3E}">
        <p14:creationId xmlns:p14="http://schemas.microsoft.com/office/powerpoint/2010/main" val="637888983"/>
      </p:ext>
    </p:extLst>
  </p:cSld>
  <p:clrMapOvr>
    <a:masterClrMapping/>
  </p:clrMapOvr>
</p:sldLayout>
</file>

<file path=ppt/slideLayouts/slideLayout184.xml><?xml version="1.0" encoding="utf-8"?>
<p:sldLayout xmlns:a="http://schemas.openxmlformats.org/drawingml/2006/main" xmlns:r="http://schemas.openxmlformats.org/officeDocument/2006/relationships" xmlns:p="http://schemas.openxmlformats.org/presentationml/2006/main" preserve="1">
  <p:cSld name="Rubrik 4 Bilder">
    <p:spTree>
      <p:nvGrpSpPr>
        <p:cNvPr id="1" name=""/>
        <p:cNvGrpSpPr/>
        <p:nvPr/>
      </p:nvGrpSpPr>
      <p:grpSpPr>
        <a:xfrm>
          <a:off x="0" y="0"/>
          <a:ext cx="0" cy="0"/>
          <a:chOff x="0" y="0"/>
          <a:chExt cx="0" cy="0"/>
        </a:xfrm>
      </p:grpSpPr>
      <p:sp>
        <p:nvSpPr>
          <p:cNvPr id="9" name="Platshållare för bild 8">
            <a:extLst>
              <a:ext uri="{FF2B5EF4-FFF2-40B4-BE49-F238E27FC236}">
                <a16:creationId xmlns:a16="http://schemas.microsoft.com/office/drawing/2014/main" id="{4F2F6A57-7EA2-47DD-A2ED-D38487DF8B9A}"/>
              </a:ext>
            </a:extLst>
          </p:cNvPr>
          <p:cNvSpPr>
            <a:spLocks noGrp="1"/>
          </p:cNvSpPr>
          <p:nvPr>
            <p:ph type="pic" sz="quarter" idx="13" hasCustomPrompt="1"/>
          </p:nvPr>
        </p:nvSpPr>
        <p:spPr>
          <a:xfrm>
            <a:off x="6206489" y="2046078"/>
            <a:ext cx="5767200" cy="1928913"/>
          </a:xfrm>
          <a:solidFill>
            <a:schemeClr val="bg1">
              <a:lumMod val="75000"/>
            </a:schemeClr>
          </a:solidFill>
        </p:spPr>
        <p:txBody>
          <a:bodyPr lIns="360000" tIns="252000"/>
          <a:lstStyle>
            <a:lvl1pPr marL="0" marR="0" indent="0" algn="ctr" defTabSz="914400" rtl="0" eaLnBrk="1" fontAlgn="auto" latinLnBrk="0" hangingPunct="1">
              <a:lnSpc>
                <a:spcPct val="90000"/>
              </a:lnSpc>
              <a:spcBef>
                <a:spcPts val="1000"/>
              </a:spcBef>
              <a:spcAft>
                <a:spcPts val="0"/>
              </a:spcAft>
              <a:buClrTx/>
              <a:buSzTx/>
              <a:buFontTx/>
              <a:buNone/>
              <a:tabLst/>
              <a:defRPr sz="1400"/>
            </a:lvl1pPr>
          </a:lstStyle>
          <a:p>
            <a:pPr marL="0" marR="0" lvl="0" indent="0" algn="ctr" defTabSz="914400" rtl="0" eaLnBrk="1" fontAlgn="auto" latinLnBrk="0" hangingPunct="1">
              <a:lnSpc>
                <a:spcPct val="90000"/>
              </a:lnSpc>
              <a:spcBef>
                <a:spcPts val="1000"/>
              </a:spcBef>
              <a:spcAft>
                <a:spcPts val="0"/>
              </a:spcAft>
              <a:buClrTx/>
              <a:buSzTx/>
              <a:buFontTx/>
              <a:buNone/>
              <a:tabLst/>
              <a:defRPr/>
            </a:pPr>
            <a:r>
              <a:rPr lang="sv-SE" dirty="0"/>
              <a:t>Klicka på ikonen för att infoga bild</a:t>
            </a:r>
          </a:p>
          <a:p>
            <a:endParaRPr lang="sv-SE" dirty="0"/>
          </a:p>
        </p:txBody>
      </p:sp>
      <p:sp>
        <p:nvSpPr>
          <p:cNvPr id="2" name="Rubrik 1">
            <a:extLst>
              <a:ext uri="{FF2B5EF4-FFF2-40B4-BE49-F238E27FC236}">
                <a16:creationId xmlns:a16="http://schemas.microsoft.com/office/drawing/2014/main" id="{9F8FF724-E49B-4704-9C98-90B00DD5AF12}"/>
              </a:ext>
            </a:extLst>
          </p:cNvPr>
          <p:cNvSpPr>
            <a:spLocks noGrp="1"/>
          </p:cNvSpPr>
          <p:nvPr>
            <p:ph type="title" hasCustomPrompt="1"/>
          </p:nvPr>
        </p:nvSpPr>
        <p:spPr>
          <a:xfrm>
            <a:off x="479640" y="382479"/>
            <a:ext cx="5623962" cy="1606659"/>
          </a:xfrm>
        </p:spPr>
        <p:txBody>
          <a:bodyPr/>
          <a:lstStyle>
            <a:lvl1pPr>
              <a:defRPr/>
            </a:lvl1pPr>
          </a:lstStyle>
          <a:p>
            <a:r>
              <a:rPr lang="sv-SE" dirty="0"/>
              <a:t>Klicka här för rubrik</a:t>
            </a:r>
          </a:p>
        </p:txBody>
      </p:sp>
      <p:sp>
        <p:nvSpPr>
          <p:cNvPr id="5" name="Platshållare för datum 4">
            <a:extLst>
              <a:ext uri="{FF2B5EF4-FFF2-40B4-BE49-F238E27FC236}">
                <a16:creationId xmlns:a16="http://schemas.microsoft.com/office/drawing/2014/main" id="{3B336E3A-4F5D-4A20-8031-79061612051D}"/>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C482D46-6D86-42EE-84DF-CEC5B170CEB7}" type="datetime1">
              <a:rPr kumimoji="0" lang="sv-SE" sz="1200" b="0" i="0" u="none" strike="noStrike" kern="1200" cap="none" spc="0" normalizeH="0" baseline="0" noProof="0" smtClean="0">
                <a:ln>
                  <a:noFill/>
                </a:ln>
                <a:solidFill>
                  <a:prstClr val="black">
                    <a:tint val="75000"/>
                  </a:prstClr>
                </a:solidFill>
                <a:effectLst/>
                <a:uLnTx/>
                <a:uFillTx/>
                <a:latin typeface="Arial"/>
                <a:ea typeface="+mn-ea"/>
                <a:cs typeface="+mn-cs"/>
              </a:rPr>
              <a:t>2022-11-09</a:t>
            </a:fld>
            <a:endParaRPr kumimoji="0" lang="sv-SE" sz="1200" b="0" i="0" u="none" strike="noStrike" kern="1200" cap="none" spc="0" normalizeH="0" baseline="0" noProof="0" dirty="0">
              <a:ln>
                <a:noFill/>
              </a:ln>
              <a:solidFill>
                <a:prstClr val="black">
                  <a:tint val="75000"/>
                </a:prstClr>
              </a:solidFill>
              <a:effectLst/>
              <a:uLnTx/>
              <a:uFillTx/>
              <a:latin typeface="Arial"/>
              <a:ea typeface="+mn-ea"/>
              <a:cs typeface="+mn-cs"/>
            </a:endParaRPr>
          </a:p>
        </p:txBody>
      </p:sp>
      <p:sp>
        <p:nvSpPr>
          <p:cNvPr id="6" name="Platshållare för sidfot 5">
            <a:extLst>
              <a:ext uri="{FF2B5EF4-FFF2-40B4-BE49-F238E27FC236}">
                <a16:creationId xmlns:a16="http://schemas.microsoft.com/office/drawing/2014/main" id="{550FFDF2-D867-4E53-8AAC-444DD30952FB}"/>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200" b="0" i="0" u="none" strike="noStrike" kern="1200" cap="none" spc="0" normalizeH="0" baseline="0" noProof="0" dirty="0">
              <a:ln>
                <a:noFill/>
              </a:ln>
              <a:solidFill>
                <a:prstClr val="black">
                  <a:tint val="75000"/>
                </a:prstClr>
              </a:solidFill>
              <a:effectLst/>
              <a:uLnTx/>
              <a:uFillTx/>
              <a:latin typeface="Arial"/>
              <a:ea typeface="+mn-ea"/>
              <a:cs typeface="+mn-cs"/>
            </a:endParaRPr>
          </a:p>
        </p:txBody>
      </p:sp>
      <p:sp>
        <p:nvSpPr>
          <p:cNvPr id="7" name="Platshållare för bildnummer 6">
            <a:extLst>
              <a:ext uri="{FF2B5EF4-FFF2-40B4-BE49-F238E27FC236}">
                <a16:creationId xmlns:a16="http://schemas.microsoft.com/office/drawing/2014/main" id="{96C34A88-0CA2-42B6-84DB-A048521252C5}"/>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465F0E0-B5C3-4CD1-92D9-1861807167C1}" type="slidenum">
              <a:rPr kumimoji="0" lang="sv-SE" sz="1200" b="0" i="0" u="none" strike="noStrike" kern="1200" cap="none" spc="0" normalizeH="0" baseline="0" noProof="0" smtClean="0">
                <a:ln>
                  <a:noFill/>
                </a:ln>
                <a:solidFill>
                  <a:prstClr val="black">
                    <a:tint val="75000"/>
                  </a:prstClr>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sv-SE" sz="1200" b="0" i="0" u="none" strike="noStrike" kern="1200" cap="none" spc="0" normalizeH="0" baseline="0" noProof="0" dirty="0">
              <a:ln>
                <a:noFill/>
              </a:ln>
              <a:solidFill>
                <a:prstClr val="black">
                  <a:tint val="75000"/>
                </a:prstClr>
              </a:solidFill>
              <a:effectLst/>
              <a:uLnTx/>
              <a:uFillTx/>
              <a:latin typeface="Arial"/>
              <a:ea typeface="+mn-ea"/>
              <a:cs typeface="+mn-cs"/>
            </a:endParaRPr>
          </a:p>
        </p:txBody>
      </p:sp>
      <p:sp>
        <p:nvSpPr>
          <p:cNvPr id="8" name="Platshållare för bild 8">
            <a:extLst>
              <a:ext uri="{FF2B5EF4-FFF2-40B4-BE49-F238E27FC236}">
                <a16:creationId xmlns:a16="http://schemas.microsoft.com/office/drawing/2014/main" id="{12619720-8989-44FC-8D94-278B920DBDB7}"/>
              </a:ext>
            </a:extLst>
          </p:cNvPr>
          <p:cNvSpPr>
            <a:spLocks noGrp="1"/>
          </p:cNvSpPr>
          <p:nvPr>
            <p:ph type="pic" sz="quarter" idx="14" hasCustomPrompt="1"/>
          </p:nvPr>
        </p:nvSpPr>
        <p:spPr>
          <a:xfrm>
            <a:off x="226344" y="4201201"/>
            <a:ext cx="5767200" cy="1936493"/>
          </a:xfrm>
          <a:solidFill>
            <a:schemeClr val="bg1">
              <a:lumMod val="75000"/>
            </a:schemeClr>
          </a:solidFill>
        </p:spPr>
        <p:txBody>
          <a:bodyPr lIns="360000" tIns="252000"/>
          <a:lstStyle>
            <a:lvl1pPr marL="0" indent="0" algn="ctr">
              <a:buFontTx/>
              <a:buNone/>
              <a:defRPr sz="1400"/>
            </a:lvl1pPr>
          </a:lstStyle>
          <a:p>
            <a:r>
              <a:rPr lang="sv-SE" dirty="0"/>
              <a:t>Klicka på ikonen för att infoga bild</a:t>
            </a:r>
          </a:p>
        </p:txBody>
      </p:sp>
      <p:sp>
        <p:nvSpPr>
          <p:cNvPr id="10" name="Platshållare för bild 8">
            <a:extLst>
              <a:ext uri="{FF2B5EF4-FFF2-40B4-BE49-F238E27FC236}">
                <a16:creationId xmlns:a16="http://schemas.microsoft.com/office/drawing/2014/main" id="{05DA0D78-FDE1-43D1-857B-4C0F0D0D1BFD}"/>
              </a:ext>
            </a:extLst>
          </p:cNvPr>
          <p:cNvSpPr>
            <a:spLocks noGrp="1"/>
          </p:cNvSpPr>
          <p:nvPr>
            <p:ph type="pic" sz="quarter" idx="15" hasCustomPrompt="1"/>
          </p:nvPr>
        </p:nvSpPr>
        <p:spPr>
          <a:xfrm>
            <a:off x="226344" y="2046288"/>
            <a:ext cx="5767200" cy="1936493"/>
          </a:xfrm>
          <a:solidFill>
            <a:schemeClr val="bg1">
              <a:lumMod val="75000"/>
            </a:schemeClr>
          </a:solidFill>
        </p:spPr>
        <p:txBody>
          <a:bodyPr lIns="360000" tIns="252000"/>
          <a:lstStyle>
            <a:lvl1pPr marL="0" marR="0" indent="0" algn="ctr" defTabSz="914400" rtl="0" eaLnBrk="1" fontAlgn="auto" latinLnBrk="0" hangingPunct="1">
              <a:lnSpc>
                <a:spcPct val="90000"/>
              </a:lnSpc>
              <a:spcBef>
                <a:spcPts val="1000"/>
              </a:spcBef>
              <a:spcAft>
                <a:spcPts val="0"/>
              </a:spcAft>
              <a:buClrTx/>
              <a:buSzTx/>
              <a:buFontTx/>
              <a:buNone/>
              <a:tabLst/>
              <a:defRPr sz="1400"/>
            </a:lvl1pPr>
          </a:lstStyle>
          <a:p>
            <a:pPr marL="0" marR="0" lvl="0" indent="0" algn="ctr" defTabSz="914400" rtl="0" eaLnBrk="1" fontAlgn="auto" latinLnBrk="0" hangingPunct="1">
              <a:lnSpc>
                <a:spcPct val="90000"/>
              </a:lnSpc>
              <a:spcBef>
                <a:spcPts val="1000"/>
              </a:spcBef>
              <a:spcAft>
                <a:spcPts val="0"/>
              </a:spcAft>
              <a:buClrTx/>
              <a:buSzTx/>
              <a:buFontTx/>
              <a:buNone/>
              <a:tabLst/>
              <a:defRPr/>
            </a:pPr>
            <a:r>
              <a:rPr lang="sv-SE" dirty="0"/>
              <a:t>Klicka på ikonen för att infoga bild</a:t>
            </a:r>
          </a:p>
          <a:p>
            <a:endParaRPr lang="sv-SE" dirty="0"/>
          </a:p>
        </p:txBody>
      </p:sp>
      <p:sp>
        <p:nvSpPr>
          <p:cNvPr id="11" name="Platshållare för bild 8">
            <a:extLst>
              <a:ext uri="{FF2B5EF4-FFF2-40B4-BE49-F238E27FC236}">
                <a16:creationId xmlns:a16="http://schemas.microsoft.com/office/drawing/2014/main" id="{ADAAEF65-35CB-4A38-B68B-3161FFC88383}"/>
              </a:ext>
            </a:extLst>
          </p:cNvPr>
          <p:cNvSpPr>
            <a:spLocks noGrp="1"/>
          </p:cNvSpPr>
          <p:nvPr>
            <p:ph type="pic" sz="quarter" idx="16" hasCustomPrompt="1"/>
          </p:nvPr>
        </p:nvSpPr>
        <p:spPr>
          <a:xfrm>
            <a:off x="6205575" y="4201199"/>
            <a:ext cx="5768115" cy="1936800"/>
          </a:xfrm>
          <a:solidFill>
            <a:schemeClr val="bg1">
              <a:lumMod val="75000"/>
            </a:schemeClr>
          </a:solidFill>
        </p:spPr>
        <p:txBody>
          <a:bodyPr lIns="360000" tIns="252000"/>
          <a:lstStyle>
            <a:lvl1pPr marL="0" marR="0" indent="0" algn="ctr" defTabSz="914400" rtl="0" eaLnBrk="1" fontAlgn="auto" latinLnBrk="0" hangingPunct="1">
              <a:lnSpc>
                <a:spcPct val="90000"/>
              </a:lnSpc>
              <a:spcBef>
                <a:spcPts val="1000"/>
              </a:spcBef>
              <a:spcAft>
                <a:spcPts val="0"/>
              </a:spcAft>
              <a:buClrTx/>
              <a:buSzTx/>
              <a:buFontTx/>
              <a:buNone/>
              <a:tabLst/>
              <a:defRPr sz="1400"/>
            </a:lvl1pPr>
          </a:lstStyle>
          <a:p>
            <a:pPr marL="0" marR="0" lvl="0" indent="0" algn="ctr" defTabSz="914400" rtl="0" eaLnBrk="1" fontAlgn="auto" latinLnBrk="0" hangingPunct="1">
              <a:lnSpc>
                <a:spcPct val="90000"/>
              </a:lnSpc>
              <a:spcBef>
                <a:spcPts val="1000"/>
              </a:spcBef>
              <a:spcAft>
                <a:spcPts val="0"/>
              </a:spcAft>
              <a:buClrTx/>
              <a:buSzTx/>
              <a:buFontTx/>
              <a:buNone/>
              <a:tabLst/>
              <a:defRPr/>
            </a:pPr>
            <a:r>
              <a:rPr lang="sv-SE" dirty="0"/>
              <a:t>Klicka på ikonen för att infoga bild</a:t>
            </a:r>
          </a:p>
          <a:p>
            <a:endParaRPr lang="sv-SE" dirty="0"/>
          </a:p>
        </p:txBody>
      </p:sp>
    </p:spTree>
    <p:extLst>
      <p:ext uri="{BB962C8B-B14F-4D97-AF65-F5344CB8AC3E}">
        <p14:creationId xmlns:p14="http://schemas.microsoft.com/office/powerpoint/2010/main" val="4190711520"/>
      </p:ext>
    </p:extLst>
  </p:cSld>
  <p:clrMapOvr>
    <a:masterClrMapping/>
  </p:clrMapOvr>
</p:sldLayout>
</file>

<file path=ppt/slideLayouts/slideLayout185.xml><?xml version="1.0" encoding="utf-8"?>
<p:sldLayout xmlns:a="http://schemas.openxmlformats.org/drawingml/2006/main" xmlns:r="http://schemas.openxmlformats.org/officeDocument/2006/relationships" xmlns:p="http://schemas.openxmlformats.org/presentationml/2006/main" preserve="1">
  <p:cSld name="Rubrik Multi Text 3 Bilder">
    <p:spTree>
      <p:nvGrpSpPr>
        <p:cNvPr id="1" name=""/>
        <p:cNvGrpSpPr/>
        <p:nvPr/>
      </p:nvGrpSpPr>
      <p:grpSpPr>
        <a:xfrm>
          <a:off x="0" y="0"/>
          <a:ext cx="0" cy="0"/>
          <a:chOff x="0" y="0"/>
          <a:chExt cx="0" cy="0"/>
        </a:xfrm>
      </p:grpSpPr>
      <p:sp>
        <p:nvSpPr>
          <p:cNvPr id="10" name="Rektangel 9">
            <a:extLst>
              <a:ext uri="{FF2B5EF4-FFF2-40B4-BE49-F238E27FC236}">
                <a16:creationId xmlns:a16="http://schemas.microsoft.com/office/drawing/2014/main" id="{76E97F0B-D77F-4223-9634-8DA9CC21710F}"/>
              </a:ext>
            </a:extLst>
          </p:cNvPr>
          <p:cNvSpPr/>
          <p:nvPr/>
        </p:nvSpPr>
        <p:spPr>
          <a:xfrm>
            <a:off x="226342" y="2046288"/>
            <a:ext cx="5767200" cy="1936493"/>
          </a:xfrm>
          <a:prstGeom prst="rect">
            <a:avLst/>
          </a:prstGeom>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dirty="0">
              <a:ln>
                <a:noFill/>
              </a:ln>
              <a:solidFill>
                <a:prstClr val="white"/>
              </a:solidFill>
              <a:effectLst/>
              <a:uLnTx/>
              <a:uFillTx/>
              <a:latin typeface="Arial"/>
              <a:ea typeface="+mn-ea"/>
              <a:cs typeface="+mn-cs"/>
            </a:endParaRPr>
          </a:p>
        </p:txBody>
      </p:sp>
      <p:sp>
        <p:nvSpPr>
          <p:cNvPr id="9" name="Platshållare för bild 8">
            <a:extLst>
              <a:ext uri="{FF2B5EF4-FFF2-40B4-BE49-F238E27FC236}">
                <a16:creationId xmlns:a16="http://schemas.microsoft.com/office/drawing/2014/main" id="{4F2F6A57-7EA2-47DD-A2ED-D38487DF8B9A}"/>
              </a:ext>
            </a:extLst>
          </p:cNvPr>
          <p:cNvSpPr>
            <a:spLocks noGrp="1"/>
          </p:cNvSpPr>
          <p:nvPr>
            <p:ph type="pic" sz="quarter" idx="13" hasCustomPrompt="1"/>
          </p:nvPr>
        </p:nvSpPr>
        <p:spPr>
          <a:xfrm>
            <a:off x="6206489" y="2046078"/>
            <a:ext cx="5767200" cy="1928913"/>
          </a:xfrm>
          <a:solidFill>
            <a:schemeClr val="bg1">
              <a:lumMod val="75000"/>
            </a:schemeClr>
          </a:solidFill>
        </p:spPr>
        <p:txBody>
          <a:bodyPr lIns="360000" tIns="252000"/>
          <a:lstStyle>
            <a:lvl1pPr marL="0" marR="0" indent="0" algn="ctr" defTabSz="914400" rtl="0" eaLnBrk="1" fontAlgn="auto" latinLnBrk="0" hangingPunct="1">
              <a:lnSpc>
                <a:spcPct val="90000"/>
              </a:lnSpc>
              <a:spcBef>
                <a:spcPts val="1000"/>
              </a:spcBef>
              <a:spcAft>
                <a:spcPts val="0"/>
              </a:spcAft>
              <a:buClrTx/>
              <a:buSzTx/>
              <a:buFontTx/>
              <a:buNone/>
              <a:tabLst/>
              <a:defRPr sz="1400"/>
            </a:lvl1pPr>
          </a:lstStyle>
          <a:p>
            <a:pPr marL="0" marR="0" lvl="0" indent="0" algn="ctr" defTabSz="914400" rtl="0" eaLnBrk="1" fontAlgn="auto" latinLnBrk="0" hangingPunct="1">
              <a:lnSpc>
                <a:spcPct val="90000"/>
              </a:lnSpc>
              <a:spcBef>
                <a:spcPts val="1000"/>
              </a:spcBef>
              <a:spcAft>
                <a:spcPts val="0"/>
              </a:spcAft>
              <a:buClrTx/>
              <a:buSzTx/>
              <a:buFontTx/>
              <a:buNone/>
              <a:tabLst/>
              <a:defRPr/>
            </a:pPr>
            <a:r>
              <a:rPr lang="sv-SE" dirty="0"/>
              <a:t>Klicka på ikonen för att infoga bild</a:t>
            </a:r>
          </a:p>
          <a:p>
            <a:endParaRPr lang="sv-SE" dirty="0"/>
          </a:p>
        </p:txBody>
      </p:sp>
      <p:sp>
        <p:nvSpPr>
          <p:cNvPr id="2" name="Rubrik 1">
            <a:extLst>
              <a:ext uri="{FF2B5EF4-FFF2-40B4-BE49-F238E27FC236}">
                <a16:creationId xmlns:a16="http://schemas.microsoft.com/office/drawing/2014/main" id="{9F8FF724-E49B-4704-9C98-90B00DD5AF12}"/>
              </a:ext>
            </a:extLst>
          </p:cNvPr>
          <p:cNvSpPr>
            <a:spLocks noGrp="1"/>
          </p:cNvSpPr>
          <p:nvPr>
            <p:ph type="title" hasCustomPrompt="1"/>
          </p:nvPr>
        </p:nvSpPr>
        <p:spPr>
          <a:xfrm>
            <a:off x="479640" y="382479"/>
            <a:ext cx="5623962" cy="1606659"/>
          </a:xfrm>
        </p:spPr>
        <p:txBody>
          <a:bodyPr/>
          <a:lstStyle>
            <a:lvl1pPr>
              <a:defRPr/>
            </a:lvl1pPr>
          </a:lstStyle>
          <a:p>
            <a:r>
              <a:rPr lang="sv-SE" dirty="0"/>
              <a:t>Klicka här för rubrik</a:t>
            </a:r>
          </a:p>
        </p:txBody>
      </p:sp>
      <p:sp>
        <p:nvSpPr>
          <p:cNvPr id="5" name="Platshållare för datum 4">
            <a:extLst>
              <a:ext uri="{FF2B5EF4-FFF2-40B4-BE49-F238E27FC236}">
                <a16:creationId xmlns:a16="http://schemas.microsoft.com/office/drawing/2014/main" id="{3B336E3A-4F5D-4A20-8031-79061612051D}"/>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E8299511-AE9B-4663-A2EB-7EB7A6E1CC96}" type="datetime1">
              <a:rPr kumimoji="0" lang="sv-SE" sz="1200" b="0" i="0" u="none" strike="noStrike" kern="1200" cap="none" spc="0" normalizeH="0" baseline="0" noProof="0" smtClean="0">
                <a:ln>
                  <a:noFill/>
                </a:ln>
                <a:solidFill>
                  <a:prstClr val="black">
                    <a:tint val="75000"/>
                  </a:prstClr>
                </a:solidFill>
                <a:effectLst/>
                <a:uLnTx/>
                <a:uFillTx/>
                <a:latin typeface="Arial"/>
                <a:ea typeface="+mn-ea"/>
                <a:cs typeface="+mn-cs"/>
              </a:rPr>
              <a:t>2022-11-09</a:t>
            </a:fld>
            <a:endParaRPr kumimoji="0" lang="sv-SE" sz="1200" b="0" i="0" u="none" strike="noStrike" kern="1200" cap="none" spc="0" normalizeH="0" baseline="0" noProof="0" dirty="0">
              <a:ln>
                <a:noFill/>
              </a:ln>
              <a:solidFill>
                <a:prstClr val="black">
                  <a:tint val="75000"/>
                </a:prstClr>
              </a:solidFill>
              <a:effectLst/>
              <a:uLnTx/>
              <a:uFillTx/>
              <a:latin typeface="Arial"/>
              <a:ea typeface="+mn-ea"/>
              <a:cs typeface="+mn-cs"/>
            </a:endParaRPr>
          </a:p>
        </p:txBody>
      </p:sp>
      <p:sp>
        <p:nvSpPr>
          <p:cNvPr id="6" name="Platshållare för sidfot 5">
            <a:extLst>
              <a:ext uri="{FF2B5EF4-FFF2-40B4-BE49-F238E27FC236}">
                <a16:creationId xmlns:a16="http://schemas.microsoft.com/office/drawing/2014/main" id="{550FFDF2-D867-4E53-8AAC-444DD30952FB}"/>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200" b="0" i="0" u="none" strike="noStrike" kern="1200" cap="none" spc="0" normalizeH="0" baseline="0" noProof="0" dirty="0">
              <a:ln>
                <a:noFill/>
              </a:ln>
              <a:solidFill>
                <a:prstClr val="black">
                  <a:tint val="75000"/>
                </a:prstClr>
              </a:solidFill>
              <a:effectLst/>
              <a:uLnTx/>
              <a:uFillTx/>
              <a:latin typeface="Arial"/>
              <a:ea typeface="+mn-ea"/>
              <a:cs typeface="+mn-cs"/>
            </a:endParaRPr>
          </a:p>
        </p:txBody>
      </p:sp>
      <p:sp>
        <p:nvSpPr>
          <p:cNvPr id="7" name="Platshållare för bildnummer 6">
            <a:extLst>
              <a:ext uri="{FF2B5EF4-FFF2-40B4-BE49-F238E27FC236}">
                <a16:creationId xmlns:a16="http://schemas.microsoft.com/office/drawing/2014/main" id="{96C34A88-0CA2-42B6-84DB-A048521252C5}"/>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465F0E0-B5C3-4CD1-92D9-1861807167C1}" type="slidenum">
              <a:rPr kumimoji="0" lang="sv-SE" sz="1200" b="0" i="0" u="none" strike="noStrike" kern="1200" cap="none" spc="0" normalizeH="0" baseline="0" noProof="0" smtClean="0">
                <a:ln>
                  <a:noFill/>
                </a:ln>
                <a:solidFill>
                  <a:prstClr val="black">
                    <a:tint val="75000"/>
                  </a:prstClr>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sv-SE" sz="1200" b="0" i="0" u="none" strike="noStrike" kern="1200" cap="none" spc="0" normalizeH="0" baseline="0" noProof="0" dirty="0">
              <a:ln>
                <a:noFill/>
              </a:ln>
              <a:solidFill>
                <a:prstClr val="black">
                  <a:tint val="75000"/>
                </a:prstClr>
              </a:solidFill>
              <a:effectLst/>
              <a:uLnTx/>
              <a:uFillTx/>
              <a:latin typeface="Arial"/>
              <a:ea typeface="+mn-ea"/>
              <a:cs typeface="+mn-cs"/>
            </a:endParaRPr>
          </a:p>
        </p:txBody>
      </p:sp>
      <p:sp>
        <p:nvSpPr>
          <p:cNvPr id="8" name="Platshållare för bild 8">
            <a:extLst>
              <a:ext uri="{FF2B5EF4-FFF2-40B4-BE49-F238E27FC236}">
                <a16:creationId xmlns:a16="http://schemas.microsoft.com/office/drawing/2014/main" id="{12619720-8989-44FC-8D94-278B920DBDB7}"/>
              </a:ext>
            </a:extLst>
          </p:cNvPr>
          <p:cNvSpPr>
            <a:spLocks noGrp="1"/>
          </p:cNvSpPr>
          <p:nvPr>
            <p:ph type="pic" sz="quarter" idx="14" hasCustomPrompt="1"/>
          </p:nvPr>
        </p:nvSpPr>
        <p:spPr>
          <a:xfrm>
            <a:off x="226344" y="4201201"/>
            <a:ext cx="5767200" cy="1936493"/>
          </a:xfrm>
          <a:solidFill>
            <a:schemeClr val="bg1">
              <a:lumMod val="75000"/>
            </a:schemeClr>
          </a:solidFill>
        </p:spPr>
        <p:txBody>
          <a:bodyPr lIns="360000" tIns="252000"/>
          <a:lstStyle>
            <a:lvl1pPr marL="0" marR="0" indent="0" algn="ctr" defTabSz="914400" rtl="0" eaLnBrk="1" fontAlgn="auto" latinLnBrk="0" hangingPunct="1">
              <a:lnSpc>
                <a:spcPct val="90000"/>
              </a:lnSpc>
              <a:spcBef>
                <a:spcPts val="1000"/>
              </a:spcBef>
              <a:spcAft>
                <a:spcPts val="0"/>
              </a:spcAft>
              <a:buClrTx/>
              <a:buSzTx/>
              <a:buFontTx/>
              <a:buNone/>
              <a:tabLst/>
              <a:defRPr sz="1400"/>
            </a:lvl1pPr>
          </a:lstStyle>
          <a:p>
            <a:pPr marL="0" marR="0" lvl="0" indent="0" algn="ctr" defTabSz="914400" rtl="0" eaLnBrk="1" fontAlgn="auto" latinLnBrk="0" hangingPunct="1">
              <a:lnSpc>
                <a:spcPct val="90000"/>
              </a:lnSpc>
              <a:spcBef>
                <a:spcPts val="1000"/>
              </a:spcBef>
              <a:spcAft>
                <a:spcPts val="0"/>
              </a:spcAft>
              <a:buClrTx/>
              <a:buSzTx/>
              <a:buFontTx/>
              <a:buNone/>
              <a:tabLst/>
              <a:defRPr/>
            </a:pPr>
            <a:r>
              <a:rPr lang="sv-SE" dirty="0"/>
              <a:t>Klicka på ikonen för att infoga bild</a:t>
            </a:r>
          </a:p>
          <a:p>
            <a:endParaRPr lang="sv-SE" dirty="0"/>
          </a:p>
        </p:txBody>
      </p:sp>
      <p:sp>
        <p:nvSpPr>
          <p:cNvPr id="11" name="Platshållare för bild 8">
            <a:extLst>
              <a:ext uri="{FF2B5EF4-FFF2-40B4-BE49-F238E27FC236}">
                <a16:creationId xmlns:a16="http://schemas.microsoft.com/office/drawing/2014/main" id="{ADAAEF65-35CB-4A38-B68B-3161FFC88383}"/>
              </a:ext>
            </a:extLst>
          </p:cNvPr>
          <p:cNvSpPr>
            <a:spLocks noGrp="1"/>
          </p:cNvSpPr>
          <p:nvPr>
            <p:ph type="pic" sz="quarter" idx="16" hasCustomPrompt="1"/>
          </p:nvPr>
        </p:nvSpPr>
        <p:spPr>
          <a:xfrm>
            <a:off x="6205575" y="4201199"/>
            <a:ext cx="5768115" cy="1936800"/>
          </a:xfrm>
          <a:solidFill>
            <a:schemeClr val="bg1">
              <a:lumMod val="75000"/>
            </a:schemeClr>
          </a:solidFill>
        </p:spPr>
        <p:txBody>
          <a:bodyPr lIns="360000" tIns="252000"/>
          <a:lstStyle>
            <a:lvl1pPr marL="0" marR="0" indent="0" algn="ctr" defTabSz="914400" rtl="0" eaLnBrk="1" fontAlgn="auto" latinLnBrk="0" hangingPunct="1">
              <a:lnSpc>
                <a:spcPct val="90000"/>
              </a:lnSpc>
              <a:spcBef>
                <a:spcPts val="1000"/>
              </a:spcBef>
              <a:spcAft>
                <a:spcPts val="0"/>
              </a:spcAft>
              <a:buClrTx/>
              <a:buSzTx/>
              <a:buFontTx/>
              <a:buNone/>
              <a:tabLst/>
              <a:defRPr sz="1400"/>
            </a:lvl1pPr>
          </a:lstStyle>
          <a:p>
            <a:pPr marL="0" marR="0" lvl="0" indent="0" algn="ctr" defTabSz="914400" rtl="0" eaLnBrk="1" fontAlgn="auto" latinLnBrk="0" hangingPunct="1">
              <a:lnSpc>
                <a:spcPct val="90000"/>
              </a:lnSpc>
              <a:spcBef>
                <a:spcPts val="1000"/>
              </a:spcBef>
              <a:spcAft>
                <a:spcPts val="0"/>
              </a:spcAft>
              <a:buClrTx/>
              <a:buSzTx/>
              <a:buFontTx/>
              <a:buNone/>
              <a:tabLst/>
              <a:defRPr/>
            </a:pPr>
            <a:r>
              <a:rPr lang="sv-SE" dirty="0"/>
              <a:t>Klicka på ikonen för att infoga bild</a:t>
            </a:r>
          </a:p>
          <a:p>
            <a:endParaRPr lang="sv-SE" dirty="0"/>
          </a:p>
        </p:txBody>
      </p:sp>
      <p:sp>
        <p:nvSpPr>
          <p:cNvPr id="4" name="Platshållare för innehåll 3">
            <a:extLst>
              <a:ext uri="{FF2B5EF4-FFF2-40B4-BE49-F238E27FC236}">
                <a16:creationId xmlns:a16="http://schemas.microsoft.com/office/drawing/2014/main" id="{EC783270-78FB-44DE-B3CF-214AF6E7CB47}"/>
              </a:ext>
            </a:extLst>
          </p:cNvPr>
          <p:cNvSpPr>
            <a:spLocks noGrp="1"/>
          </p:cNvSpPr>
          <p:nvPr>
            <p:ph sz="quarter" idx="17"/>
          </p:nvPr>
        </p:nvSpPr>
        <p:spPr>
          <a:xfrm>
            <a:off x="226343" y="2046288"/>
            <a:ext cx="5767200" cy="1936493"/>
          </a:xfrm>
          <a:solidFill>
            <a:schemeClr val="accent1"/>
          </a:solidFill>
        </p:spPr>
        <p:txBody>
          <a:bodyPr lIns="216000" tIns="180000"/>
          <a:lstStyle>
            <a:lvl1pPr marL="0" indent="0">
              <a:buFontTx/>
              <a:buNone/>
              <a:defRPr sz="2000">
                <a:solidFill>
                  <a:schemeClr val="bg1"/>
                </a:solidFill>
              </a:defRPr>
            </a:lvl1pPr>
            <a:lvl2pPr marL="457200" indent="0">
              <a:buFontTx/>
              <a:buNone/>
              <a:defRPr>
                <a:solidFill>
                  <a:schemeClr val="bg1"/>
                </a:solidFill>
              </a:defRPr>
            </a:lvl2pPr>
            <a:lvl3pPr marL="914400" indent="0">
              <a:buFontTx/>
              <a:buNone/>
              <a:defRPr>
                <a:solidFill>
                  <a:schemeClr val="bg1"/>
                </a:solidFill>
              </a:defRPr>
            </a:lvl3pPr>
            <a:lvl4pPr marL="1371600" indent="0">
              <a:buFontTx/>
              <a:buNone/>
              <a:defRPr>
                <a:solidFill>
                  <a:schemeClr val="bg1"/>
                </a:solidFill>
              </a:defRPr>
            </a:lvl4pPr>
            <a:lvl5pPr marL="1828800" indent="0">
              <a:buFontTx/>
              <a:buNone/>
              <a:defRPr>
                <a:solidFill>
                  <a:schemeClr val="bg1"/>
                </a:solidFill>
              </a:defRPr>
            </a:lvl5pPr>
          </a:lstStyle>
          <a:p>
            <a:pPr lvl="0"/>
            <a:r>
              <a:rPr lang="sv-SE"/>
              <a:t>Redigera format för bakgrundstext</a:t>
            </a:r>
          </a:p>
        </p:txBody>
      </p:sp>
    </p:spTree>
    <p:extLst>
      <p:ext uri="{BB962C8B-B14F-4D97-AF65-F5344CB8AC3E}">
        <p14:creationId xmlns:p14="http://schemas.microsoft.com/office/powerpoint/2010/main" val="1422408526"/>
      </p:ext>
    </p:extLst>
  </p:cSld>
  <p:clrMapOvr>
    <a:masterClrMapping/>
  </p:clrMapOvr>
</p:sldLayout>
</file>

<file path=ppt/slideLayouts/slideLayout186.xml><?xml version="1.0" encoding="utf-8"?>
<p:sldLayout xmlns:a="http://schemas.openxmlformats.org/drawingml/2006/main" xmlns:r="http://schemas.openxmlformats.org/officeDocument/2006/relationships" xmlns:p="http://schemas.openxmlformats.org/presentationml/2006/main" preserve="1">
  <p:cSld name="Rubrik 5 Bilder">
    <p:spTree>
      <p:nvGrpSpPr>
        <p:cNvPr id="1" name=""/>
        <p:cNvGrpSpPr/>
        <p:nvPr/>
      </p:nvGrpSpPr>
      <p:grpSpPr>
        <a:xfrm>
          <a:off x="0" y="0"/>
          <a:ext cx="0" cy="0"/>
          <a:chOff x="0" y="0"/>
          <a:chExt cx="0" cy="0"/>
        </a:xfrm>
      </p:grpSpPr>
      <p:sp>
        <p:nvSpPr>
          <p:cNvPr id="9" name="Platshållare för bild 8">
            <a:extLst>
              <a:ext uri="{FF2B5EF4-FFF2-40B4-BE49-F238E27FC236}">
                <a16:creationId xmlns:a16="http://schemas.microsoft.com/office/drawing/2014/main" id="{4F2F6A57-7EA2-47DD-A2ED-D38487DF8B9A}"/>
              </a:ext>
            </a:extLst>
          </p:cNvPr>
          <p:cNvSpPr>
            <a:spLocks noGrp="1"/>
          </p:cNvSpPr>
          <p:nvPr>
            <p:ph type="pic" sz="quarter" idx="13" hasCustomPrompt="1"/>
          </p:nvPr>
        </p:nvSpPr>
        <p:spPr>
          <a:xfrm>
            <a:off x="4203658" y="2047462"/>
            <a:ext cx="3776400" cy="1936800"/>
          </a:xfrm>
          <a:solidFill>
            <a:schemeClr val="bg1">
              <a:lumMod val="75000"/>
            </a:schemeClr>
          </a:solidFill>
        </p:spPr>
        <p:txBody>
          <a:bodyPr lIns="360000" tIns="252000"/>
          <a:lstStyle>
            <a:lvl1pPr marL="0" marR="0" indent="0" algn="ctr" defTabSz="914400" rtl="0" eaLnBrk="1" fontAlgn="auto" latinLnBrk="0" hangingPunct="1">
              <a:lnSpc>
                <a:spcPct val="90000"/>
              </a:lnSpc>
              <a:spcBef>
                <a:spcPts val="1000"/>
              </a:spcBef>
              <a:spcAft>
                <a:spcPts val="0"/>
              </a:spcAft>
              <a:buClrTx/>
              <a:buSzTx/>
              <a:buFontTx/>
              <a:buNone/>
              <a:tabLst/>
              <a:defRPr sz="1400"/>
            </a:lvl1pPr>
          </a:lstStyle>
          <a:p>
            <a:pPr marL="0" marR="0" lvl="0" indent="0" algn="ctr" defTabSz="914400" rtl="0" eaLnBrk="1" fontAlgn="auto" latinLnBrk="0" hangingPunct="1">
              <a:lnSpc>
                <a:spcPct val="90000"/>
              </a:lnSpc>
              <a:spcBef>
                <a:spcPts val="1000"/>
              </a:spcBef>
              <a:spcAft>
                <a:spcPts val="0"/>
              </a:spcAft>
              <a:buClrTx/>
              <a:buSzTx/>
              <a:buFontTx/>
              <a:buNone/>
              <a:tabLst/>
              <a:defRPr/>
            </a:pPr>
            <a:r>
              <a:rPr lang="sv-SE" dirty="0"/>
              <a:t>Klicka på ikonen för att infoga bild</a:t>
            </a:r>
          </a:p>
          <a:p>
            <a:endParaRPr lang="sv-SE" dirty="0"/>
          </a:p>
        </p:txBody>
      </p:sp>
      <p:sp>
        <p:nvSpPr>
          <p:cNvPr id="2" name="Rubrik 1">
            <a:extLst>
              <a:ext uri="{FF2B5EF4-FFF2-40B4-BE49-F238E27FC236}">
                <a16:creationId xmlns:a16="http://schemas.microsoft.com/office/drawing/2014/main" id="{9F8FF724-E49B-4704-9C98-90B00DD5AF12}"/>
              </a:ext>
            </a:extLst>
          </p:cNvPr>
          <p:cNvSpPr>
            <a:spLocks noGrp="1"/>
          </p:cNvSpPr>
          <p:nvPr>
            <p:ph type="title" hasCustomPrompt="1"/>
          </p:nvPr>
        </p:nvSpPr>
        <p:spPr>
          <a:xfrm>
            <a:off x="479640" y="382479"/>
            <a:ext cx="5623962" cy="1606659"/>
          </a:xfrm>
        </p:spPr>
        <p:txBody>
          <a:bodyPr/>
          <a:lstStyle>
            <a:lvl1pPr>
              <a:defRPr/>
            </a:lvl1pPr>
          </a:lstStyle>
          <a:p>
            <a:r>
              <a:rPr lang="sv-SE" dirty="0"/>
              <a:t>Klicka här för rubrik</a:t>
            </a:r>
          </a:p>
        </p:txBody>
      </p:sp>
      <p:sp>
        <p:nvSpPr>
          <p:cNvPr id="5" name="Platshållare för datum 4">
            <a:extLst>
              <a:ext uri="{FF2B5EF4-FFF2-40B4-BE49-F238E27FC236}">
                <a16:creationId xmlns:a16="http://schemas.microsoft.com/office/drawing/2014/main" id="{3B336E3A-4F5D-4A20-8031-79061612051D}"/>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290B42D-925D-451D-B1BA-BA4ABD352E70}" type="datetime1">
              <a:rPr kumimoji="0" lang="sv-SE" sz="1200" b="0" i="0" u="none" strike="noStrike" kern="1200" cap="none" spc="0" normalizeH="0" baseline="0" noProof="0" smtClean="0">
                <a:ln>
                  <a:noFill/>
                </a:ln>
                <a:solidFill>
                  <a:prstClr val="black">
                    <a:tint val="75000"/>
                  </a:prstClr>
                </a:solidFill>
                <a:effectLst/>
                <a:uLnTx/>
                <a:uFillTx/>
                <a:latin typeface="Arial"/>
                <a:ea typeface="+mn-ea"/>
                <a:cs typeface="+mn-cs"/>
              </a:rPr>
              <a:t>2022-11-09</a:t>
            </a:fld>
            <a:endParaRPr kumimoji="0" lang="sv-SE" sz="1200" b="0" i="0" u="none" strike="noStrike" kern="1200" cap="none" spc="0" normalizeH="0" baseline="0" noProof="0" dirty="0">
              <a:ln>
                <a:noFill/>
              </a:ln>
              <a:solidFill>
                <a:prstClr val="black">
                  <a:tint val="75000"/>
                </a:prstClr>
              </a:solidFill>
              <a:effectLst/>
              <a:uLnTx/>
              <a:uFillTx/>
              <a:latin typeface="Arial"/>
              <a:ea typeface="+mn-ea"/>
              <a:cs typeface="+mn-cs"/>
            </a:endParaRPr>
          </a:p>
        </p:txBody>
      </p:sp>
      <p:sp>
        <p:nvSpPr>
          <p:cNvPr id="6" name="Platshållare för sidfot 5">
            <a:extLst>
              <a:ext uri="{FF2B5EF4-FFF2-40B4-BE49-F238E27FC236}">
                <a16:creationId xmlns:a16="http://schemas.microsoft.com/office/drawing/2014/main" id="{550FFDF2-D867-4E53-8AAC-444DD30952FB}"/>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200" b="0" i="0" u="none" strike="noStrike" kern="1200" cap="none" spc="0" normalizeH="0" baseline="0" noProof="0" dirty="0">
              <a:ln>
                <a:noFill/>
              </a:ln>
              <a:solidFill>
                <a:prstClr val="black">
                  <a:tint val="75000"/>
                </a:prstClr>
              </a:solidFill>
              <a:effectLst/>
              <a:uLnTx/>
              <a:uFillTx/>
              <a:latin typeface="Arial"/>
              <a:ea typeface="+mn-ea"/>
              <a:cs typeface="+mn-cs"/>
            </a:endParaRPr>
          </a:p>
        </p:txBody>
      </p:sp>
      <p:sp>
        <p:nvSpPr>
          <p:cNvPr id="7" name="Platshållare för bildnummer 6">
            <a:extLst>
              <a:ext uri="{FF2B5EF4-FFF2-40B4-BE49-F238E27FC236}">
                <a16:creationId xmlns:a16="http://schemas.microsoft.com/office/drawing/2014/main" id="{96C34A88-0CA2-42B6-84DB-A048521252C5}"/>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465F0E0-B5C3-4CD1-92D9-1861807167C1}" type="slidenum">
              <a:rPr kumimoji="0" lang="sv-SE" sz="1200" b="0" i="0" u="none" strike="noStrike" kern="1200" cap="none" spc="0" normalizeH="0" baseline="0" noProof="0" smtClean="0">
                <a:ln>
                  <a:noFill/>
                </a:ln>
                <a:solidFill>
                  <a:prstClr val="black">
                    <a:tint val="75000"/>
                  </a:prstClr>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sv-SE" sz="1200" b="0" i="0" u="none" strike="noStrike" kern="1200" cap="none" spc="0" normalizeH="0" baseline="0" noProof="0" dirty="0">
              <a:ln>
                <a:noFill/>
              </a:ln>
              <a:solidFill>
                <a:prstClr val="black">
                  <a:tint val="75000"/>
                </a:prstClr>
              </a:solidFill>
              <a:effectLst/>
              <a:uLnTx/>
              <a:uFillTx/>
              <a:latin typeface="Arial"/>
              <a:ea typeface="+mn-ea"/>
              <a:cs typeface="+mn-cs"/>
            </a:endParaRPr>
          </a:p>
        </p:txBody>
      </p:sp>
      <p:sp>
        <p:nvSpPr>
          <p:cNvPr id="8" name="Platshållare för bild 8">
            <a:extLst>
              <a:ext uri="{FF2B5EF4-FFF2-40B4-BE49-F238E27FC236}">
                <a16:creationId xmlns:a16="http://schemas.microsoft.com/office/drawing/2014/main" id="{12619720-8989-44FC-8D94-278B920DBDB7}"/>
              </a:ext>
            </a:extLst>
          </p:cNvPr>
          <p:cNvSpPr>
            <a:spLocks noGrp="1"/>
          </p:cNvSpPr>
          <p:nvPr>
            <p:ph type="pic" sz="quarter" idx="14" hasCustomPrompt="1"/>
          </p:nvPr>
        </p:nvSpPr>
        <p:spPr>
          <a:xfrm>
            <a:off x="216000" y="4201199"/>
            <a:ext cx="3776400" cy="1936800"/>
          </a:xfrm>
          <a:solidFill>
            <a:schemeClr val="bg1">
              <a:lumMod val="75000"/>
            </a:schemeClr>
          </a:solidFill>
        </p:spPr>
        <p:txBody>
          <a:bodyPr lIns="360000" tIns="252000"/>
          <a:lstStyle>
            <a:lvl1pPr marL="0" marR="0" indent="0" algn="ctr" defTabSz="914400" rtl="0" eaLnBrk="1" fontAlgn="auto" latinLnBrk="0" hangingPunct="1">
              <a:lnSpc>
                <a:spcPct val="90000"/>
              </a:lnSpc>
              <a:spcBef>
                <a:spcPts val="1000"/>
              </a:spcBef>
              <a:spcAft>
                <a:spcPts val="0"/>
              </a:spcAft>
              <a:buClrTx/>
              <a:buSzTx/>
              <a:buFontTx/>
              <a:buNone/>
              <a:tabLst/>
              <a:defRPr sz="1400"/>
            </a:lvl1pPr>
          </a:lstStyle>
          <a:p>
            <a:pPr marL="0" marR="0" lvl="0" indent="0" algn="ctr" defTabSz="914400" rtl="0" eaLnBrk="1" fontAlgn="auto" latinLnBrk="0" hangingPunct="1">
              <a:lnSpc>
                <a:spcPct val="90000"/>
              </a:lnSpc>
              <a:spcBef>
                <a:spcPts val="1000"/>
              </a:spcBef>
              <a:spcAft>
                <a:spcPts val="0"/>
              </a:spcAft>
              <a:buClrTx/>
              <a:buSzTx/>
              <a:buFontTx/>
              <a:buNone/>
              <a:tabLst/>
              <a:defRPr/>
            </a:pPr>
            <a:r>
              <a:rPr lang="sv-SE" dirty="0"/>
              <a:t>Klicka på ikonen för att infoga bild</a:t>
            </a:r>
          </a:p>
          <a:p>
            <a:endParaRPr lang="sv-SE" dirty="0"/>
          </a:p>
        </p:txBody>
      </p:sp>
      <p:sp>
        <p:nvSpPr>
          <p:cNvPr id="10" name="Platshållare för bild 8">
            <a:extLst>
              <a:ext uri="{FF2B5EF4-FFF2-40B4-BE49-F238E27FC236}">
                <a16:creationId xmlns:a16="http://schemas.microsoft.com/office/drawing/2014/main" id="{05DA0D78-FDE1-43D1-857B-4C0F0D0D1BFD}"/>
              </a:ext>
            </a:extLst>
          </p:cNvPr>
          <p:cNvSpPr>
            <a:spLocks noGrp="1"/>
          </p:cNvSpPr>
          <p:nvPr>
            <p:ph type="pic" sz="quarter" idx="15" hasCustomPrompt="1"/>
          </p:nvPr>
        </p:nvSpPr>
        <p:spPr>
          <a:xfrm>
            <a:off x="216000" y="2047462"/>
            <a:ext cx="3776400" cy="1936800"/>
          </a:xfrm>
          <a:solidFill>
            <a:schemeClr val="bg1">
              <a:lumMod val="75000"/>
            </a:schemeClr>
          </a:solidFill>
        </p:spPr>
        <p:txBody>
          <a:bodyPr lIns="360000" tIns="252000"/>
          <a:lstStyle>
            <a:lvl1pPr marL="0" marR="0" indent="0" algn="ctr" defTabSz="914400" rtl="0" eaLnBrk="1" fontAlgn="auto" latinLnBrk="0" hangingPunct="1">
              <a:lnSpc>
                <a:spcPct val="90000"/>
              </a:lnSpc>
              <a:spcBef>
                <a:spcPts val="1000"/>
              </a:spcBef>
              <a:spcAft>
                <a:spcPts val="0"/>
              </a:spcAft>
              <a:buClrTx/>
              <a:buSzTx/>
              <a:buFontTx/>
              <a:buNone/>
              <a:tabLst/>
              <a:defRPr sz="1400"/>
            </a:lvl1pPr>
          </a:lstStyle>
          <a:p>
            <a:pPr marL="0" marR="0" lvl="0" indent="0" algn="ctr" defTabSz="914400" rtl="0" eaLnBrk="1" fontAlgn="auto" latinLnBrk="0" hangingPunct="1">
              <a:lnSpc>
                <a:spcPct val="90000"/>
              </a:lnSpc>
              <a:spcBef>
                <a:spcPts val="1000"/>
              </a:spcBef>
              <a:spcAft>
                <a:spcPts val="0"/>
              </a:spcAft>
              <a:buClrTx/>
              <a:buSzTx/>
              <a:buFontTx/>
              <a:buNone/>
              <a:tabLst/>
              <a:defRPr/>
            </a:pPr>
            <a:r>
              <a:rPr lang="sv-SE" dirty="0"/>
              <a:t>Klicka på ikonen för att infoga bild</a:t>
            </a:r>
          </a:p>
          <a:p>
            <a:endParaRPr lang="sv-SE" dirty="0"/>
          </a:p>
        </p:txBody>
      </p:sp>
      <p:sp>
        <p:nvSpPr>
          <p:cNvPr id="11" name="Platshållare för bild 8">
            <a:extLst>
              <a:ext uri="{FF2B5EF4-FFF2-40B4-BE49-F238E27FC236}">
                <a16:creationId xmlns:a16="http://schemas.microsoft.com/office/drawing/2014/main" id="{ADAAEF65-35CB-4A38-B68B-3161FFC88383}"/>
              </a:ext>
            </a:extLst>
          </p:cNvPr>
          <p:cNvSpPr>
            <a:spLocks noGrp="1"/>
          </p:cNvSpPr>
          <p:nvPr>
            <p:ph type="pic" sz="quarter" idx="16" hasCustomPrompt="1"/>
          </p:nvPr>
        </p:nvSpPr>
        <p:spPr>
          <a:xfrm>
            <a:off x="4203658" y="4201200"/>
            <a:ext cx="3776400" cy="1936800"/>
          </a:xfrm>
          <a:solidFill>
            <a:schemeClr val="bg1">
              <a:lumMod val="75000"/>
            </a:schemeClr>
          </a:solidFill>
        </p:spPr>
        <p:txBody>
          <a:bodyPr lIns="360000" tIns="252000"/>
          <a:lstStyle>
            <a:lvl1pPr marL="0" marR="0" indent="0" algn="ctr" defTabSz="914400" rtl="0" eaLnBrk="1" fontAlgn="auto" latinLnBrk="0" hangingPunct="1">
              <a:lnSpc>
                <a:spcPct val="90000"/>
              </a:lnSpc>
              <a:spcBef>
                <a:spcPts val="1000"/>
              </a:spcBef>
              <a:spcAft>
                <a:spcPts val="0"/>
              </a:spcAft>
              <a:buClrTx/>
              <a:buSzTx/>
              <a:buFontTx/>
              <a:buNone/>
              <a:tabLst/>
              <a:defRPr sz="1400"/>
            </a:lvl1pPr>
          </a:lstStyle>
          <a:p>
            <a:pPr marL="0" marR="0" lvl="0" indent="0" algn="ctr" defTabSz="914400" rtl="0" eaLnBrk="1" fontAlgn="auto" latinLnBrk="0" hangingPunct="1">
              <a:lnSpc>
                <a:spcPct val="90000"/>
              </a:lnSpc>
              <a:spcBef>
                <a:spcPts val="1000"/>
              </a:spcBef>
              <a:spcAft>
                <a:spcPts val="0"/>
              </a:spcAft>
              <a:buClrTx/>
              <a:buSzTx/>
              <a:buFontTx/>
              <a:buNone/>
              <a:tabLst/>
              <a:defRPr/>
            </a:pPr>
            <a:r>
              <a:rPr lang="sv-SE" dirty="0"/>
              <a:t>Klicka på ikonen för att infoga bild</a:t>
            </a:r>
          </a:p>
          <a:p>
            <a:endParaRPr lang="sv-SE" dirty="0"/>
          </a:p>
        </p:txBody>
      </p:sp>
      <p:sp>
        <p:nvSpPr>
          <p:cNvPr id="12" name="Platshållare för bild 8">
            <a:extLst>
              <a:ext uri="{FF2B5EF4-FFF2-40B4-BE49-F238E27FC236}">
                <a16:creationId xmlns:a16="http://schemas.microsoft.com/office/drawing/2014/main" id="{1AC07A39-93C8-43CF-BC73-BD58CDA1D02C}"/>
              </a:ext>
            </a:extLst>
          </p:cNvPr>
          <p:cNvSpPr>
            <a:spLocks noGrp="1"/>
          </p:cNvSpPr>
          <p:nvPr>
            <p:ph type="pic" sz="quarter" idx="17" hasCustomPrompt="1"/>
          </p:nvPr>
        </p:nvSpPr>
        <p:spPr>
          <a:xfrm>
            <a:off x="8201323" y="2046078"/>
            <a:ext cx="3776401" cy="4090121"/>
          </a:xfrm>
          <a:solidFill>
            <a:schemeClr val="bg1">
              <a:lumMod val="75000"/>
            </a:schemeClr>
          </a:solidFill>
        </p:spPr>
        <p:txBody>
          <a:bodyPr lIns="360000" tIns="252000"/>
          <a:lstStyle>
            <a:lvl1pPr marL="0" marR="0" indent="0" algn="ctr" defTabSz="914400" rtl="0" eaLnBrk="1" fontAlgn="auto" latinLnBrk="0" hangingPunct="1">
              <a:lnSpc>
                <a:spcPct val="90000"/>
              </a:lnSpc>
              <a:spcBef>
                <a:spcPts val="1000"/>
              </a:spcBef>
              <a:spcAft>
                <a:spcPts val="0"/>
              </a:spcAft>
              <a:buClrTx/>
              <a:buSzTx/>
              <a:buFontTx/>
              <a:buNone/>
              <a:tabLst/>
              <a:defRPr sz="1400"/>
            </a:lvl1pPr>
          </a:lstStyle>
          <a:p>
            <a:pPr marL="0" marR="0" lvl="0" indent="0" algn="ctr" defTabSz="914400" rtl="0" eaLnBrk="1" fontAlgn="auto" latinLnBrk="0" hangingPunct="1">
              <a:lnSpc>
                <a:spcPct val="90000"/>
              </a:lnSpc>
              <a:spcBef>
                <a:spcPts val="1000"/>
              </a:spcBef>
              <a:spcAft>
                <a:spcPts val="0"/>
              </a:spcAft>
              <a:buClrTx/>
              <a:buSzTx/>
              <a:buFontTx/>
              <a:buNone/>
              <a:tabLst/>
              <a:defRPr/>
            </a:pPr>
            <a:r>
              <a:rPr lang="sv-SE" dirty="0"/>
              <a:t>Klicka på ikonen för att infoga bild</a:t>
            </a:r>
          </a:p>
          <a:p>
            <a:endParaRPr lang="sv-SE" dirty="0"/>
          </a:p>
        </p:txBody>
      </p:sp>
    </p:spTree>
    <p:extLst>
      <p:ext uri="{BB962C8B-B14F-4D97-AF65-F5344CB8AC3E}">
        <p14:creationId xmlns:p14="http://schemas.microsoft.com/office/powerpoint/2010/main" val="1118657621"/>
      </p:ext>
    </p:extLst>
  </p:cSld>
  <p:clrMapOvr>
    <a:masterClrMapping/>
  </p:clrMapOvr>
</p:sldLayout>
</file>

<file path=ppt/slideLayouts/slideLayout187.xml><?xml version="1.0" encoding="utf-8"?>
<p:sldLayout xmlns:a="http://schemas.openxmlformats.org/drawingml/2006/main" xmlns:r="http://schemas.openxmlformats.org/officeDocument/2006/relationships" xmlns:p="http://schemas.openxmlformats.org/presentationml/2006/main" preserve="1">
  <p:cSld name="Rubrik 5 Bilder Multi Text">
    <p:spTree>
      <p:nvGrpSpPr>
        <p:cNvPr id="1" name=""/>
        <p:cNvGrpSpPr/>
        <p:nvPr/>
      </p:nvGrpSpPr>
      <p:grpSpPr>
        <a:xfrm>
          <a:off x="0" y="0"/>
          <a:ext cx="0" cy="0"/>
          <a:chOff x="0" y="0"/>
          <a:chExt cx="0" cy="0"/>
        </a:xfrm>
      </p:grpSpPr>
      <p:sp>
        <p:nvSpPr>
          <p:cNvPr id="12" name="Rektangel 11">
            <a:extLst>
              <a:ext uri="{FF2B5EF4-FFF2-40B4-BE49-F238E27FC236}">
                <a16:creationId xmlns:a16="http://schemas.microsoft.com/office/drawing/2014/main" id="{C5D78484-3B5F-465D-B725-D3BE6D9CC8E9}"/>
              </a:ext>
            </a:extLst>
          </p:cNvPr>
          <p:cNvSpPr/>
          <p:nvPr/>
        </p:nvSpPr>
        <p:spPr>
          <a:xfrm>
            <a:off x="8201323" y="2046078"/>
            <a:ext cx="3776401" cy="4090121"/>
          </a:xfrm>
          <a:prstGeom prst="rect">
            <a:avLst/>
          </a:prstGeom>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dirty="0">
              <a:ln>
                <a:noFill/>
              </a:ln>
              <a:solidFill>
                <a:prstClr val="white"/>
              </a:solidFill>
              <a:effectLst/>
              <a:uLnTx/>
              <a:uFillTx/>
              <a:latin typeface="Arial"/>
              <a:ea typeface="+mn-ea"/>
              <a:cs typeface="+mn-cs"/>
            </a:endParaRPr>
          </a:p>
        </p:txBody>
      </p:sp>
      <p:sp>
        <p:nvSpPr>
          <p:cNvPr id="9" name="Platshållare för bild 8">
            <a:extLst>
              <a:ext uri="{FF2B5EF4-FFF2-40B4-BE49-F238E27FC236}">
                <a16:creationId xmlns:a16="http://schemas.microsoft.com/office/drawing/2014/main" id="{4F2F6A57-7EA2-47DD-A2ED-D38487DF8B9A}"/>
              </a:ext>
            </a:extLst>
          </p:cNvPr>
          <p:cNvSpPr>
            <a:spLocks noGrp="1"/>
          </p:cNvSpPr>
          <p:nvPr>
            <p:ph type="pic" sz="quarter" idx="13" hasCustomPrompt="1"/>
          </p:nvPr>
        </p:nvSpPr>
        <p:spPr>
          <a:xfrm>
            <a:off x="4203658" y="2047462"/>
            <a:ext cx="3776400" cy="1936800"/>
          </a:xfrm>
          <a:solidFill>
            <a:schemeClr val="bg1">
              <a:lumMod val="75000"/>
            </a:schemeClr>
          </a:solidFill>
        </p:spPr>
        <p:txBody>
          <a:bodyPr lIns="360000" tIns="252000"/>
          <a:lstStyle>
            <a:lvl1pPr marL="0" marR="0" indent="0" algn="ctr" defTabSz="914400" rtl="0" eaLnBrk="1" fontAlgn="auto" latinLnBrk="0" hangingPunct="1">
              <a:lnSpc>
                <a:spcPct val="90000"/>
              </a:lnSpc>
              <a:spcBef>
                <a:spcPts val="1000"/>
              </a:spcBef>
              <a:spcAft>
                <a:spcPts val="0"/>
              </a:spcAft>
              <a:buClrTx/>
              <a:buSzTx/>
              <a:buFontTx/>
              <a:buNone/>
              <a:tabLst/>
              <a:defRPr sz="1400"/>
            </a:lvl1pPr>
          </a:lstStyle>
          <a:p>
            <a:pPr marL="0" marR="0" lvl="0" indent="0" algn="ctr" defTabSz="914400" rtl="0" eaLnBrk="1" fontAlgn="auto" latinLnBrk="0" hangingPunct="1">
              <a:lnSpc>
                <a:spcPct val="90000"/>
              </a:lnSpc>
              <a:spcBef>
                <a:spcPts val="1000"/>
              </a:spcBef>
              <a:spcAft>
                <a:spcPts val="0"/>
              </a:spcAft>
              <a:buClrTx/>
              <a:buSzTx/>
              <a:buFontTx/>
              <a:buNone/>
              <a:tabLst/>
              <a:defRPr/>
            </a:pPr>
            <a:r>
              <a:rPr lang="sv-SE" dirty="0"/>
              <a:t>Klicka på ikonen för att infoga bild</a:t>
            </a:r>
          </a:p>
          <a:p>
            <a:endParaRPr lang="sv-SE" dirty="0"/>
          </a:p>
        </p:txBody>
      </p:sp>
      <p:sp>
        <p:nvSpPr>
          <p:cNvPr id="2" name="Rubrik 1">
            <a:extLst>
              <a:ext uri="{FF2B5EF4-FFF2-40B4-BE49-F238E27FC236}">
                <a16:creationId xmlns:a16="http://schemas.microsoft.com/office/drawing/2014/main" id="{9F8FF724-E49B-4704-9C98-90B00DD5AF12}"/>
              </a:ext>
            </a:extLst>
          </p:cNvPr>
          <p:cNvSpPr>
            <a:spLocks noGrp="1"/>
          </p:cNvSpPr>
          <p:nvPr>
            <p:ph type="title" hasCustomPrompt="1"/>
          </p:nvPr>
        </p:nvSpPr>
        <p:spPr>
          <a:xfrm>
            <a:off x="479640" y="382479"/>
            <a:ext cx="5623962" cy="1606659"/>
          </a:xfrm>
        </p:spPr>
        <p:txBody>
          <a:bodyPr/>
          <a:lstStyle>
            <a:lvl1pPr>
              <a:defRPr/>
            </a:lvl1pPr>
          </a:lstStyle>
          <a:p>
            <a:r>
              <a:rPr lang="sv-SE" dirty="0"/>
              <a:t>Klicka här för rubrik</a:t>
            </a:r>
          </a:p>
        </p:txBody>
      </p:sp>
      <p:sp>
        <p:nvSpPr>
          <p:cNvPr id="5" name="Platshållare för datum 4">
            <a:extLst>
              <a:ext uri="{FF2B5EF4-FFF2-40B4-BE49-F238E27FC236}">
                <a16:creationId xmlns:a16="http://schemas.microsoft.com/office/drawing/2014/main" id="{3B336E3A-4F5D-4A20-8031-79061612051D}"/>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CC3B4AF3-95F9-4EE5-AABD-B7EEC6EA3BD2}" type="datetime1">
              <a:rPr kumimoji="0" lang="sv-SE" sz="1200" b="0" i="0" u="none" strike="noStrike" kern="1200" cap="none" spc="0" normalizeH="0" baseline="0" noProof="0" smtClean="0">
                <a:ln>
                  <a:noFill/>
                </a:ln>
                <a:solidFill>
                  <a:prstClr val="black">
                    <a:tint val="75000"/>
                  </a:prstClr>
                </a:solidFill>
                <a:effectLst/>
                <a:uLnTx/>
                <a:uFillTx/>
                <a:latin typeface="Arial"/>
                <a:ea typeface="+mn-ea"/>
                <a:cs typeface="+mn-cs"/>
              </a:rPr>
              <a:t>2022-11-09</a:t>
            </a:fld>
            <a:endParaRPr kumimoji="0" lang="sv-SE" sz="1200" b="0" i="0" u="none" strike="noStrike" kern="1200" cap="none" spc="0" normalizeH="0" baseline="0" noProof="0" dirty="0">
              <a:ln>
                <a:noFill/>
              </a:ln>
              <a:solidFill>
                <a:prstClr val="black">
                  <a:tint val="75000"/>
                </a:prstClr>
              </a:solidFill>
              <a:effectLst/>
              <a:uLnTx/>
              <a:uFillTx/>
              <a:latin typeface="Arial"/>
              <a:ea typeface="+mn-ea"/>
              <a:cs typeface="+mn-cs"/>
            </a:endParaRPr>
          </a:p>
        </p:txBody>
      </p:sp>
      <p:sp>
        <p:nvSpPr>
          <p:cNvPr id="6" name="Platshållare för sidfot 5">
            <a:extLst>
              <a:ext uri="{FF2B5EF4-FFF2-40B4-BE49-F238E27FC236}">
                <a16:creationId xmlns:a16="http://schemas.microsoft.com/office/drawing/2014/main" id="{550FFDF2-D867-4E53-8AAC-444DD30952FB}"/>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200" b="0" i="0" u="none" strike="noStrike" kern="1200" cap="none" spc="0" normalizeH="0" baseline="0" noProof="0" dirty="0">
              <a:ln>
                <a:noFill/>
              </a:ln>
              <a:solidFill>
                <a:prstClr val="black">
                  <a:tint val="75000"/>
                </a:prstClr>
              </a:solidFill>
              <a:effectLst/>
              <a:uLnTx/>
              <a:uFillTx/>
              <a:latin typeface="Arial"/>
              <a:ea typeface="+mn-ea"/>
              <a:cs typeface="+mn-cs"/>
            </a:endParaRPr>
          </a:p>
        </p:txBody>
      </p:sp>
      <p:sp>
        <p:nvSpPr>
          <p:cNvPr id="7" name="Platshållare för bildnummer 6">
            <a:extLst>
              <a:ext uri="{FF2B5EF4-FFF2-40B4-BE49-F238E27FC236}">
                <a16:creationId xmlns:a16="http://schemas.microsoft.com/office/drawing/2014/main" id="{96C34A88-0CA2-42B6-84DB-A048521252C5}"/>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465F0E0-B5C3-4CD1-92D9-1861807167C1}" type="slidenum">
              <a:rPr kumimoji="0" lang="sv-SE" sz="1200" b="0" i="0" u="none" strike="noStrike" kern="1200" cap="none" spc="0" normalizeH="0" baseline="0" noProof="0" smtClean="0">
                <a:ln>
                  <a:noFill/>
                </a:ln>
                <a:solidFill>
                  <a:prstClr val="black">
                    <a:tint val="75000"/>
                  </a:prstClr>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sv-SE" sz="1200" b="0" i="0" u="none" strike="noStrike" kern="1200" cap="none" spc="0" normalizeH="0" baseline="0" noProof="0" dirty="0">
              <a:ln>
                <a:noFill/>
              </a:ln>
              <a:solidFill>
                <a:prstClr val="black">
                  <a:tint val="75000"/>
                </a:prstClr>
              </a:solidFill>
              <a:effectLst/>
              <a:uLnTx/>
              <a:uFillTx/>
              <a:latin typeface="Arial"/>
              <a:ea typeface="+mn-ea"/>
              <a:cs typeface="+mn-cs"/>
            </a:endParaRPr>
          </a:p>
        </p:txBody>
      </p:sp>
      <p:sp>
        <p:nvSpPr>
          <p:cNvPr id="8" name="Platshållare för bild 8">
            <a:extLst>
              <a:ext uri="{FF2B5EF4-FFF2-40B4-BE49-F238E27FC236}">
                <a16:creationId xmlns:a16="http://schemas.microsoft.com/office/drawing/2014/main" id="{12619720-8989-44FC-8D94-278B920DBDB7}"/>
              </a:ext>
            </a:extLst>
          </p:cNvPr>
          <p:cNvSpPr>
            <a:spLocks noGrp="1"/>
          </p:cNvSpPr>
          <p:nvPr>
            <p:ph type="pic" sz="quarter" idx="14" hasCustomPrompt="1"/>
          </p:nvPr>
        </p:nvSpPr>
        <p:spPr>
          <a:xfrm>
            <a:off x="216000" y="4201199"/>
            <a:ext cx="3776400" cy="1936800"/>
          </a:xfrm>
          <a:solidFill>
            <a:schemeClr val="bg1">
              <a:lumMod val="75000"/>
            </a:schemeClr>
          </a:solidFill>
        </p:spPr>
        <p:txBody>
          <a:bodyPr lIns="360000" tIns="252000"/>
          <a:lstStyle>
            <a:lvl1pPr marL="0" indent="0" algn="ctr">
              <a:buFontTx/>
              <a:buNone/>
              <a:defRPr sz="1400"/>
            </a:lvl1pPr>
          </a:lstStyle>
          <a:p>
            <a:r>
              <a:rPr lang="sv-SE" dirty="0"/>
              <a:t>Klicka på ikonen för att infoga bild</a:t>
            </a:r>
          </a:p>
        </p:txBody>
      </p:sp>
      <p:sp>
        <p:nvSpPr>
          <p:cNvPr id="10" name="Platshållare för bild 8">
            <a:extLst>
              <a:ext uri="{FF2B5EF4-FFF2-40B4-BE49-F238E27FC236}">
                <a16:creationId xmlns:a16="http://schemas.microsoft.com/office/drawing/2014/main" id="{05DA0D78-FDE1-43D1-857B-4C0F0D0D1BFD}"/>
              </a:ext>
            </a:extLst>
          </p:cNvPr>
          <p:cNvSpPr>
            <a:spLocks noGrp="1"/>
          </p:cNvSpPr>
          <p:nvPr>
            <p:ph type="pic" sz="quarter" idx="15" hasCustomPrompt="1"/>
          </p:nvPr>
        </p:nvSpPr>
        <p:spPr>
          <a:xfrm>
            <a:off x="216000" y="2047462"/>
            <a:ext cx="3776400" cy="1936800"/>
          </a:xfrm>
          <a:solidFill>
            <a:schemeClr val="bg1">
              <a:lumMod val="75000"/>
            </a:schemeClr>
          </a:solidFill>
        </p:spPr>
        <p:txBody>
          <a:bodyPr lIns="360000" tIns="252000"/>
          <a:lstStyle>
            <a:lvl1pPr marL="0" marR="0" indent="0" algn="ctr" defTabSz="914400" rtl="0" eaLnBrk="1" fontAlgn="auto" latinLnBrk="0" hangingPunct="1">
              <a:lnSpc>
                <a:spcPct val="90000"/>
              </a:lnSpc>
              <a:spcBef>
                <a:spcPts val="1000"/>
              </a:spcBef>
              <a:spcAft>
                <a:spcPts val="0"/>
              </a:spcAft>
              <a:buClrTx/>
              <a:buSzTx/>
              <a:buFontTx/>
              <a:buNone/>
              <a:tabLst/>
              <a:defRPr sz="1400"/>
            </a:lvl1pPr>
          </a:lstStyle>
          <a:p>
            <a:pPr marL="0" marR="0" lvl="0" indent="0" algn="ctr" defTabSz="914400" rtl="0" eaLnBrk="1" fontAlgn="auto" latinLnBrk="0" hangingPunct="1">
              <a:lnSpc>
                <a:spcPct val="90000"/>
              </a:lnSpc>
              <a:spcBef>
                <a:spcPts val="1000"/>
              </a:spcBef>
              <a:spcAft>
                <a:spcPts val="0"/>
              </a:spcAft>
              <a:buClrTx/>
              <a:buSzTx/>
              <a:buFontTx/>
              <a:buNone/>
              <a:tabLst/>
              <a:defRPr/>
            </a:pPr>
            <a:r>
              <a:rPr lang="sv-SE" dirty="0"/>
              <a:t>Klicka på ikonen för att infoga bild</a:t>
            </a:r>
          </a:p>
          <a:p>
            <a:endParaRPr lang="sv-SE" dirty="0"/>
          </a:p>
        </p:txBody>
      </p:sp>
      <p:sp>
        <p:nvSpPr>
          <p:cNvPr id="11" name="Platshållare för bild 8">
            <a:extLst>
              <a:ext uri="{FF2B5EF4-FFF2-40B4-BE49-F238E27FC236}">
                <a16:creationId xmlns:a16="http://schemas.microsoft.com/office/drawing/2014/main" id="{ADAAEF65-35CB-4A38-B68B-3161FFC88383}"/>
              </a:ext>
            </a:extLst>
          </p:cNvPr>
          <p:cNvSpPr>
            <a:spLocks noGrp="1"/>
          </p:cNvSpPr>
          <p:nvPr>
            <p:ph type="pic" sz="quarter" idx="16" hasCustomPrompt="1"/>
          </p:nvPr>
        </p:nvSpPr>
        <p:spPr>
          <a:xfrm>
            <a:off x="4203658" y="4201200"/>
            <a:ext cx="3776400" cy="1936800"/>
          </a:xfrm>
          <a:solidFill>
            <a:schemeClr val="bg1">
              <a:lumMod val="75000"/>
            </a:schemeClr>
          </a:solidFill>
        </p:spPr>
        <p:txBody>
          <a:bodyPr lIns="360000" tIns="252000"/>
          <a:lstStyle>
            <a:lvl1pPr marL="0" marR="0" indent="0" algn="ctr" defTabSz="914400" rtl="0" eaLnBrk="1" fontAlgn="auto" latinLnBrk="0" hangingPunct="1">
              <a:lnSpc>
                <a:spcPct val="90000"/>
              </a:lnSpc>
              <a:spcBef>
                <a:spcPts val="1000"/>
              </a:spcBef>
              <a:spcAft>
                <a:spcPts val="0"/>
              </a:spcAft>
              <a:buClrTx/>
              <a:buSzTx/>
              <a:buFontTx/>
              <a:buNone/>
              <a:tabLst/>
              <a:defRPr sz="1400"/>
            </a:lvl1pPr>
          </a:lstStyle>
          <a:p>
            <a:pPr marL="0" marR="0" lvl="0" indent="0" algn="ctr" defTabSz="914400" rtl="0" eaLnBrk="1" fontAlgn="auto" latinLnBrk="0" hangingPunct="1">
              <a:lnSpc>
                <a:spcPct val="90000"/>
              </a:lnSpc>
              <a:spcBef>
                <a:spcPts val="1000"/>
              </a:spcBef>
              <a:spcAft>
                <a:spcPts val="0"/>
              </a:spcAft>
              <a:buClrTx/>
              <a:buSzTx/>
              <a:buFontTx/>
              <a:buNone/>
              <a:tabLst/>
              <a:defRPr/>
            </a:pPr>
            <a:r>
              <a:rPr lang="sv-SE" dirty="0"/>
              <a:t>Klicka på ikonen för att infoga bild</a:t>
            </a:r>
          </a:p>
          <a:p>
            <a:endParaRPr lang="sv-SE" dirty="0"/>
          </a:p>
        </p:txBody>
      </p:sp>
      <p:sp>
        <p:nvSpPr>
          <p:cNvPr id="4" name="Platshållare för innehåll 3">
            <a:extLst>
              <a:ext uri="{FF2B5EF4-FFF2-40B4-BE49-F238E27FC236}">
                <a16:creationId xmlns:a16="http://schemas.microsoft.com/office/drawing/2014/main" id="{EE10710B-E6A0-4400-9188-D0E0C590305C}"/>
              </a:ext>
            </a:extLst>
          </p:cNvPr>
          <p:cNvSpPr>
            <a:spLocks noGrp="1"/>
          </p:cNvSpPr>
          <p:nvPr>
            <p:ph sz="quarter" idx="17"/>
          </p:nvPr>
        </p:nvSpPr>
        <p:spPr>
          <a:xfrm>
            <a:off x="8201323" y="2046078"/>
            <a:ext cx="3776401" cy="4090121"/>
          </a:xfrm>
          <a:solidFill>
            <a:schemeClr val="accent1"/>
          </a:solidFill>
        </p:spPr>
        <p:txBody>
          <a:bodyPr lIns="216000" tIns="180000"/>
          <a:lstStyle>
            <a:lvl1pPr marL="0" indent="0">
              <a:buFontTx/>
              <a:buNone/>
              <a:defRPr sz="20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sv-SE"/>
              <a:t>Redigera format för bakgrundstext</a:t>
            </a:r>
          </a:p>
        </p:txBody>
      </p:sp>
    </p:spTree>
    <p:extLst>
      <p:ext uri="{BB962C8B-B14F-4D97-AF65-F5344CB8AC3E}">
        <p14:creationId xmlns:p14="http://schemas.microsoft.com/office/powerpoint/2010/main" val="1177275259"/>
      </p:ext>
    </p:extLst>
  </p:cSld>
  <p:clrMapOvr>
    <a:masterClrMapping/>
  </p:clrMapOvr>
</p:sldLayout>
</file>

<file path=ppt/slideLayouts/slideLayout188.xml><?xml version="1.0" encoding="utf-8"?>
<p:sldLayout xmlns:a="http://schemas.openxmlformats.org/drawingml/2006/main" xmlns:r="http://schemas.openxmlformats.org/officeDocument/2006/relationships" xmlns:p="http://schemas.openxmlformats.org/presentationml/2006/main" preserve="1">
  <p:cSld name="Rubrik 6 Bilder">
    <p:spTree>
      <p:nvGrpSpPr>
        <p:cNvPr id="1" name=""/>
        <p:cNvGrpSpPr/>
        <p:nvPr/>
      </p:nvGrpSpPr>
      <p:grpSpPr>
        <a:xfrm>
          <a:off x="0" y="0"/>
          <a:ext cx="0" cy="0"/>
          <a:chOff x="0" y="0"/>
          <a:chExt cx="0" cy="0"/>
        </a:xfrm>
      </p:grpSpPr>
      <p:sp>
        <p:nvSpPr>
          <p:cNvPr id="9" name="Platshållare för bild 8">
            <a:extLst>
              <a:ext uri="{FF2B5EF4-FFF2-40B4-BE49-F238E27FC236}">
                <a16:creationId xmlns:a16="http://schemas.microsoft.com/office/drawing/2014/main" id="{4F2F6A57-7EA2-47DD-A2ED-D38487DF8B9A}"/>
              </a:ext>
            </a:extLst>
          </p:cNvPr>
          <p:cNvSpPr>
            <a:spLocks noGrp="1"/>
          </p:cNvSpPr>
          <p:nvPr>
            <p:ph type="pic" sz="quarter" idx="13" hasCustomPrompt="1"/>
          </p:nvPr>
        </p:nvSpPr>
        <p:spPr>
          <a:xfrm>
            <a:off x="4203658" y="2047462"/>
            <a:ext cx="3776400" cy="1936800"/>
          </a:xfrm>
          <a:solidFill>
            <a:schemeClr val="bg1">
              <a:lumMod val="75000"/>
            </a:schemeClr>
          </a:solidFill>
        </p:spPr>
        <p:txBody>
          <a:bodyPr lIns="360000" tIns="252000"/>
          <a:lstStyle>
            <a:lvl1pPr marL="0" marR="0" indent="0" algn="ctr" defTabSz="914400" rtl="0" eaLnBrk="1" fontAlgn="auto" latinLnBrk="0" hangingPunct="1">
              <a:lnSpc>
                <a:spcPct val="90000"/>
              </a:lnSpc>
              <a:spcBef>
                <a:spcPts val="1000"/>
              </a:spcBef>
              <a:spcAft>
                <a:spcPts val="0"/>
              </a:spcAft>
              <a:buClrTx/>
              <a:buSzTx/>
              <a:buFontTx/>
              <a:buNone/>
              <a:tabLst/>
              <a:defRPr sz="1400"/>
            </a:lvl1pPr>
          </a:lstStyle>
          <a:p>
            <a:pPr marL="0" marR="0" lvl="0" indent="0" algn="ctr" defTabSz="914400" rtl="0" eaLnBrk="1" fontAlgn="auto" latinLnBrk="0" hangingPunct="1">
              <a:lnSpc>
                <a:spcPct val="90000"/>
              </a:lnSpc>
              <a:spcBef>
                <a:spcPts val="1000"/>
              </a:spcBef>
              <a:spcAft>
                <a:spcPts val="0"/>
              </a:spcAft>
              <a:buClrTx/>
              <a:buSzTx/>
              <a:buFontTx/>
              <a:buNone/>
              <a:tabLst/>
              <a:defRPr/>
            </a:pPr>
            <a:r>
              <a:rPr lang="sv-SE" dirty="0"/>
              <a:t>Klicka på ikonen för att infoga bild</a:t>
            </a:r>
          </a:p>
          <a:p>
            <a:endParaRPr lang="sv-SE" dirty="0"/>
          </a:p>
        </p:txBody>
      </p:sp>
      <p:sp>
        <p:nvSpPr>
          <p:cNvPr id="2" name="Rubrik 1">
            <a:extLst>
              <a:ext uri="{FF2B5EF4-FFF2-40B4-BE49-F238E27FC236}">
                <a16:creationId xmlns:a16="http://schemas.microsoft.com/office/drawing/2014/main" id="{9F8FF724-E49B-4704-9C98-90B00DD5AF12}"/>
              </a:ext>
            </a:extLst>
          </p:cNvPr>
          <p:cNvSpPr>
            <a:spLocks noGrp="1"/>
          </p:cNvSpPr>
          <p:nvPr>
            <p:ph type="title" hasCustomPrompt="1"/>
          </p:nvPr>
        </p:nvSpPr>
        <p:spPr>
          <a:xfrm>
            <a:off x="479640" y="382479"/>
            <a:ext cx="5623962" cy="1606659"/>
          </a:xfrm>
        </p:spPr>
        <p:txBody>
          <a:bodyPr/>
          <a:lstStyle>
            <a:lvl1pPr>
              <a:defRPr/>
            </a:lvl1pPr>
          </a:lstStyle>
          <a:p>
            <a:r>
              <a:rPr lang="sv-SE" dirty="0"/>
              <a:t>Klicka här för rubrik</a:t>
            </a:r>
          </a:p>
        </p:txBody>
      </p:sp>
      <p:sp>
        <p:nvSpPr>
          <p:cNvPr id="5" name="Platshållare för datum 4">
            <a:extLst>
              <a:ext uri="{FF2B5EF4-FFF2-40B4-BE49-F238E27FC236}">
                <a16:creationId xmlns:a16="http://schemas.microsoft.com/office/drawing/2014/main" id="{3B336E3A-4F5D-4A20-8031-79061612051D}"/>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51DA3DC8-F49E-4E6F-9CC6-C85146C1EF57}" type="datetime1">
              <a:rPr kumimoji="0" lang="sv-SE" sz="1200" b="0" i="0" u="none" strike="noStrike" kern="1200" cap="none" spc="0" normalizeH="0" baseline="0" noProof="0" smtClean="0">
                <a:ln>
                  <a:noFill/>
                </a:ln>
                <a:solidFill>
                  <a:prstClr val="black">
                    <a:tint val="75000"/>
                  </a:prstClr>
                </a:solidFill>
                <a:effectLst/>
                <a:uLnTx/>
                <a:uFillTx/>
                <a:latin typeface="Arial"/>
                <a:ea typeface="+mn-ea"/>
                <a:cs typeface="+mn-cs"/>
              </a:rPr>
              <a:t>2022-11-09</a:t>
            </a:fld>
            <a:endParaRPr kumimoji="0" lang="sv-SE" sz="1200" b="0" i="0" u="none" strike="noStrike" kern="1200" cap="none" spc="0" normalizeH="0" baseline="0" noProof="0" dirty="0">
              <a:ln>
                <a:noFill/>
              </a:ln>
              <a:solidFill>
                <a:prstClr val="black">
                  <a:tint val="75000"/>
                </a:prstClr>
              </a:solidFill>
              <a:effectLst/>
              <a:uLnTx/>
              <a:uFillTx/>
              <a:latin typeface="Arial"/>
              <a:ea typeface="+mn-ea"/>
              <a:cs typeface="+mn-cs"/>
            </a:endParaRPr>
          </a:p>
        </p:txBody>
      </p:sp>
      <p:sp>
        <p:nvSpPr>
          <p:cNvPr id="6" name="Platshållare för sidfot 5">
            <a:extLst>
              <a:ext uri="{FF2B5EF4-FFF2-40B4-BE49-F238E27FC236}">
                <a16:creationId xmlns:a16="http://schemas.microsoft.com/office/drawing/2014/main" id="{550FFDF2-D867-4E53-8AAC-444DD30952FB}"/>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200" b="0" i="0" u="none" strike="noStrike" kern="1200" cap="none" spc="0" normalizeH="0" baseline="0" noProof="0" dirty="0">
              <a:ln>
                <a:noFill/>
              </a:ln>
              <a:solidFill>
                <a:prstClr val="black">
                  <a:tint val="75000"/>
                </a:prstClr>
              </a:solidFill>
              <a:effectLst/>
              <a:uLnTx/>
              <a:uFillTx/>
              <a:latin typeface="Arial"/>
              <a:ea typeface="+mn-ea"/>
              <a:cs typeface="+mn-cs"/>
            </a:endParaRPr>
          </a:p>
        </p:txBody>
      </p:sp>
      <p:sp>
        <p:nvSpPr>
          <p:cNvPr id="7" name="Platshållare för bildnummer 6">
            <a:extLst>
              <a:ext uri="{FF2B5EF4-FFF2-40B4-BE49-F238E27FC236}">
                <a16:creationId xmlns:a16="http://schemas.microsoft.com/office/drawing/2014/main" id="{96C34A88-0CA2-42B6-84DB-A048521252C5}"/>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465F0E0-B5C3-4CD1-92D9-1861807167C1}" type="slidenum">
              <a:rPr kumimoji="0" lang="sv-SE" sz="1200" b="0" i="0" u="none" strike="noStrike" kern="1200" cap="none" spc="0" normalizeH="0" baseline="0" noProof="0" smtClean="0">
                <a:ln>
                  <a:noFill/>
                </a:ln>
                <a:solidFill>
                  <a:prstClr val="black">
                    <a:tint val="75000"/>
                  </a:prstClr>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sv-SE" sz="1200" b="0" i="0" u="none" strike="noStrike" kern="1200" cap="none" spc="0" normalizeH="0" baseline="0" noProof="0" dirty="0">
              <a:ln>
                <a:noFill/>
              </a:ln>
              <a:solidFill>
                <a:prstClr val="black">
                  <a:tint val="75000"/>
                </a:prstClr>
              </a:solidFill>
              <a:effectLst/>
              <a:uLnTx/>
              <a:uFillTx/>
              <a:latin typeface="Arial"/>
              <a:ea typeface="+mn-ea"/>
              <a:cs typeface="+mn-cs"/>
            </a:endParaRPr>
          </a:p>
        </p:txBody>
      </p:sp>
      <p:sp>
        <p:nvSpPr>
          <p:cNvPr id="8" name="Platshållare för bild 8">
            <a:extLst>
              <a:ext uri="{FF2B5EF4-FFF2-40B4-BE49-F238E27FC236}">
                <a16:creationId xmlns:a16="http://schemas.microsoft.com/office/drawing/2014/main" id="{12619720-8989-44FC-8D94-278B920DBDB7}"/>
              </a:ext>
            </a:extLst>
          </p:cNvPr>
          <p:cNvSpPr>
            <a:spLocks noGrp="1"/>
          </p:cNvSpPr>
          <p:nvPr>
            <p:ph type="pic" sz="quarter" idx="14" hasCustomPrompt="1"/>
          </p:nvPr>
        </p:nvSpPr>
        <p:spPr>
          <a:xfrm>
            <a:off x="216000" y="4201199"/>
            <a:ext cx="3776400" cy="1936800"/>
          </a:xfrm>
          <a:solidFill>
            <a:schemeClr val="bg1">
              <a:lumMod val="75000"/>
            </a:schemeClr>
          </a:solidFill>
        </p:spPr>
        <p:txBody>
          <a:bodyPr lIns="360000" tIns="252000"/>
          <a:lstStyle>
            <a:lvl1pPr marL="0" marR="0" indent="0" algn="ctr" defTabSz="914400" rtl="0" eaLnBrk="1" fontAlgn="auto" latinLnBrk="0" hangingPunct="1">
              <a:lnSpc>
                <a:spcPct val="90000"/>
              </a:lnSpc>
              <a:spcBef>
                <a:spcPts val="1000"/>
              </a:spcBef>
              <a:spcAft>
                <a:spcPts val="0"/>
              </a:spcAft>
              <a:buClrTx/>
              <a:buSzTx/>
              <a:buFontTx/>
              <a:buNone/>
              <a:tabLst/>
              <a:defRPr sz="1400"/>
            </a:lvl1pPr>
          </a:lstStyle>
          <a:p>
            <a:pPr marL="0" marR="0" lvl="0" indent="0" algn="ctr" defTabSz="914400" rtl="0" eaLnBrk="1" fontAlgn="auto" latinLnBrk="0" hangingPunct="1">
              <a:lnSpc>
                <a:spcPct val="90000"/>
              </a:lnSpc>
              <a:spcBef>
                <a:spcPts val="1000"/>
              </a:spcBef>
              <a:spcAft>
                <a:spcPts val="0"/>
              </a:spcAft>
              <a:buClrTx/>
              <a:buSzTx/>
              <a:buFontTx/>
              <a:buNone/>
              <a:tabLst/>
              <a:defRPr/>
            </a:pPr>
            <a:r>
              <a:rPr lang="sv-SE" dirty="0"/>
              <a:t>Klicka på ikonen för att infoga bild</a:t>
            </a:r>
          </a:p>
          <a:p>
            <a:endParaRPr lang="sv-SE" dirty="0"/>
          </a:p>
        </p:txBody>
      </p:sp>
      <p:sp>
        <p:nvSpPr>
          <p:cNvPr id="10" name="Platshållare för bild 8">
            <a:extLst>
              <a:ext uri="{FF2B5EF4-FFF2-40B4-BE49-F238E27FC236}">
                <a16:creationId xmlns:a16="http://schemas.microsoft.com/office/drawing/2014/main" id="{05DA0D78-FDE1-43D1-857B-4C0F0D0D1BFD}"/>
              </a:ext>
            </a:extLst>
          </p:cNvPr>
          <p:cNvSpPr>
            <a:spLocks noGrp="1"/>
          </p:cNvSpPr>
          <p:nvPr>
            <p:ph type="pic" sz="quarter" idx="15" hasCustomPrompt="1"/>
          </p:nvPr>
        </p:nvSpPr>
        <p:spPr>
          <a:xfrm>
            <a:off x="216000" y="2047462"/>
            <a:ext cx="3776400" cy="1936800"/>
          </a:xfrm>
          <a:solidFill>
            <a:schemeClr val="bg1">
              <a:lumMod val="75000"/>
            </a:schemeClr>
          </a:solidFill>
        </p:spPr>
        <p:txBody>
          <a:bodyPr lIns="360000" tIns="252000"/>
          <a:lstStyle>
            <a:lvl1pPr marL="0" marR="0" indent="0" algn="ctr" defTabSz="914400" rtl="0" eaLnBrk="1" fontAlgn="auto" latinLnBrk="0" hangingPunct="1">
              <a:lnSpc>
                <a:spcPct val="90000"/>
              </a:lnSpc>
              <a:spcBef>
                <a:spcPts val="1000"/>
              </a:spcBef>
              <a:spcAft>
                <a:spcPts val="0"/>
              </a:spcAft>
              <a:buClrTx/>
              <a:buSzTx/>
              <a:buFontTx/>
              <a:buNone/>
              <a:tabLst/>
              <a:defRPr sz="1400"/>
            </a:lvl1pPr>
          </a:lstStyle>
          <a:p>
            <a:pPr marL="0" marR="0" lvl="0" indent="0" algn="ctr" defTabSz="914400" rtl="0" eaLnBrk="1" fontAlgn="auto" latinLnBrk="0" hangingPunct="1">
              <a:lnSpc>
                <a:spcPct val="90000"/>
              </a:lnSpc>
              <a:spcBef>
                <a:spcPts val="1000"/>
              </a:spcBef>
              <a:spcAft>
                <a:spcPts val="0"/>
              </a:spcAft>
              <a:buClrTx/>
              <a:buSzTx/>
              <a:buFontTx/>
              <a:buNone/>
              <a:tabLst/>
              <a:defRPr/>
            </a:pPr>
            <a:r>
              <a:rPr lang="sv-SE" dirty="0"/>
              <a:t>Klicka på ikonen för att infoga bild</a:t>
            </a:r>
          </a:p>
          <a:p>
            <a:endParaRPr lang="sv-SE" dirty="0"/>
          </a:p>
        </p:txBody>
      </p:sp>
      <p:sp>
        <p:nvSpPr>
          <p:cNvPr id="11" name="Platshållare för bild 8">
            <a:extLst>
              <a:ext uri="{FF2B5EF4-FFF2-40B4-BE49-F238E27FC236}">
                <a16:creationId xmlns:a16="http://schemas.microsoft.com/office/drawing/2014/main" id="{ADAAEF65-35CB-4A38-B68B-3161FFC88383}"/>
              </a:ext>
            </a:extLst>
          </p:cNvPr>
          <p:cNvSpPr>
            <a:spLocks noGrp="1"/>
          </p:cNvSpPr>
          <p:nvPr>
            <p:ph type="pic" sz="quarter" idx="16" hasCustomPrompt="1"/>
          </p:nvPr>
        </p:nvSpPr>
        <p:spPr>
          <a:xfrm>
            <a:off x="4203658" y="4201200"/>
            <a:ext cx="3776400" cy="1936800"/>
          </a:xfrm>
          <a:solidFill>
            <a:schemeClr val="bg1">
              <a:lumMod val="75000"/>
            </a:schemeClr>
          </a:solidFill>
        </p:spPr>
        <p:txBody>
          <a:bodyPr lIns="360000" tIns="252000"/>
          <a:lstStyle>
            <a:lvl1pPr marL="0" marR="0" indent="0" algn="ctr" defTabSz="914400" rtl="0" eaLnBrk="1" fontAlgn="auto" latinLnBrk="0" hangingPunct="1">
              <a:lnSpc>
                <a:spcPct val="90000"/>
              </a:lnSpc>
              <a:spcBef>
                <a:spcPts val="1000"/>
              </a:spcBef>
              <a:spcAft>
                <a:spcPts val="0"/>
              </a:spcAft>
              <a:buClrTx/>
              <a:buSzTx/>
              <a:buFontTx/>
              <a:buNone/>
              <a:tabLst/>
              <a:defRPr sz="1400"/>
            </a:lvl1pPr>
          </a:lstStyle>
          <a:p>
            <a:pPr marL="0" marR="0" lvl="0" indent="0" algn="ctr" defTabSz="914400" rtl="0" eaLnBrk="1" fontAlgn="auto" latinLnBrk="0" hangingPunct="1">
              <a:lnSpc>
                <a:spcPct val="90000"/>
              </a:lnSpc>
              <a:spcBef>
                <a:spcPts val="1000"/>
              </a:spcBef>
              <a:spcAft>
                <a:spcPts val="0"/>
              </a:spcAft>
              <a:buClrTx/>
              <a:buSzTx/>
              <a:buFontTx/>
              <a:buNone/>
              <a:tabLst/>
              <a:defRPr/>
            </a:pPr>
            <a:r>
              <a:rPr lang="sv-SE" dirty="0"/>
              <a:t>Klicka på ikonen för att infoga bild</a:t>
            </a:r>
          </a:p>
          <a:p>
            <a:endParaRPr lang="sv-SE" dirty="0"/>
          </a:p>
        </p:txBody>
      </p:sp>
      <p:sp>
        <p:nvSpPr>
          <p:cNvPr id="12" name="Platshållare för bild 8">
            <a:extLst>
              <a:ext uri="{FF2B5EF4-FFF2-40B4-BE49-F238E27FC236}">
                <a16:creationId xmlns:a16="http://schemas.microsoft.com/office/drawing/2014/main" id="{1AC07A39-93C8-43CF-BC73-BD58CDA1D02C}"/>
              </a:ext>
            </a:extLst>
          </p:cNvPr>
          <p:cNvSpPr>
            <a:spLocks noGrp="1"/>
          </p:cNvSpPr>
          <p:nvPr>
            <p:ph type="pic" sz="quarter" idx="17" hasCustomPrompt="1"/>
          </p:nvPr>
        </p:nvSpPr>
        <p:spPr>
          <a:xfrm>
            <a:off x="8191440" y="2047463"/>
            <a:ext cx="3776400" cy="1936800"/>
          </a:xfrm>
          <a:solidFill>
            <a:schemeClr val="bg1">
              <a:lumMod val="75000"/>
            </a:schemeClr>
          </a:solidFill>
        </p:spPr>
        <p:txBody>
          <a:bodyPr lIns="360000" tIns="252000"/>
          <a:lstStyle>
            <a:lvl1pPr marL="0" marR="0" indent="0" algn="ctr" defTabSz="914400" rtl="0" eaLnBrk="1" fontAlgn="auto" latinLnBrk="0" hangingPunct="1">
              <a:lnSpc>
                <a:spcPct val="90000"/>
              </a:lnSpc>
              <a:spcBef>
                <a:spcPts val="1000"/>
              </a:spcBef>
              <a:spcAft>
                <a:spcPts val="0"/>
              </a:spcAft>
              <a:buClrTx/>
              <a:buSzTx/>
              <a:buFontTx/>
              <a:buNone/>
              <a:tabLst/>
              <a:defRPr sz="1400"/>
            </a:lvl1pPr>
          </a:lstStyle>
          <a:p>
            <a:pPr marL="0" marR="0" lvl="0" indent="0" algn="ctr" defTabSz="914400" rtl="0" eaLnBrk="1" fontAlgn="auto" latinLnBrk="0" hangingPunct="1">
              <a:lnSpc>
                <a:spcPct val="90000"/>
              </a:lnSpc>
              <a:spcBef>
                <a:spcPts val="1000"/>
              </a:spcBef>
              <a:spcAft>
                <a:spcPts val="0"/>
              </a:spcAft>
              <a:buClrTx/>
              <a:buSzTx/>
              <a:buFontTx/>
              <a:buNone/>
              <a:tabLst/>
              <a:defRPr/>
            </a:pPr>
            <a:r>
              <a:rPr lang="sv-SE" dirty="0"/>
              <a:t>Klicka på ikonen för att infoga bild</a:t>
            </a:r>
          </a:p>
          <a:p>
            <a:endParaRPr lang="sv-SE" dirty="0"/>
          </a:p>
        </p:txBody>
      </p:sp>
      <p:sp>
        <p:nvSpPr>
          <p:cNvPr id="13" name="Platshållare för bild 8">
            <a:extLst>
              <a:ext uri="{FF2B5EF4-FFF2-40B4-BE49-F238E27FC236}">
                <a16:creationId xmlns:a16="http://schemas.microsoft.com/office/drawing/2014/main" id="{401BE4A9-AE6D-4492-9337-3FD7D8D38F56}"/>
              </a:ext>
            </a:extLst>
          </p:cNvPr>
          <p:cNvSpPr>
            <a:spLocks noGrp="1"/>
          </p:cNvSpPr>
          <p:nvPr>
            <p:ph type="pic" sz="quarter" idx="18" hasCustomPrompt="1"/>
          </p:nvPr>
        </p:nvSpPr>
        <p:spPr>
          <a:xfrm>
            <a:off x="8191440" y="4201200"/>
            <a:ext cx="3776400" cy="1936800"/>
          </a:xfrm>
          <a:solidFill>
            <a:schemeClr val="bg1">
              <a:lumMod val="75000"/>
            </a:schemeClr>
          </a:solidFill>
        </p:spPr>
        <p:txBody>
          <a:bodyPr lIns="360000" tIns="252000"/>
          <a:lstStyle>
            <a:lvl1pPr marL="0" marR="0" indent="0" algn="ctr" defTabSz="914400" rtl="0" eaLnBrk="1" fontAlgn="auto" latinLnBrk="0" hangingPunct="1">
              <a:lnSpc>
                <a:spcPct val="90000"/>
              </a:lnSpc>
              <a:spcBef>
                <a:spcPts val="1000"/>
              </a:spcBef>
              <a:spcAft>
                <a:spcPts val="0"/>
              </a:spcAft>
              <a:buClrTx/>
              <a:buSzTx/>
              <a:buFontTx/>
              <a:buNone/>
              <a:tabLst/>
              <a:defRPr sz="1400"/>
            </a:lvl1pPr>
          </a:lstStyle>
          <a:p>
            <a:pPr marL="0" marR="0" lvl="0" indent="0" algn="ctr" defTabSz="914400" rtl="0" eaLnBrk="1" fontAlgn="auto" latinLnBrk="0" hangingPunct="1">
              <a:lnSpc>
                <a:spcPct val="90000"/>
              </a:lnSpc>
              <a:spcBef>
                <a:spcPts val="1000"/>
              </a:spcBef>
              <a:spcAft>
                <a:spcPts val="0"/>
              </a:spcAft>
              <a:buClrTx/>
              <a:buSzTx/>
              <a:buFontTx/>
              <a:buNone/>
              <a:tabLst/>
              <a:defRPr/>
            </a:pPr>
            <a:r>
              <a:rPr lang="sv-SE" dirty="0"/>
              <a:t>Klicka på ikonen för att infoga bild</a:t>
            </a:r>
          </a:p>
          <a:p>
            <a:endParaRPr lang="sv-SE" dirty="0"/>
          </a:p>
        </p:txBody>
      </p:sp>
    </p:spTree>
    <p:extLst>
      <p:ext uri="{BB962C8B-B14F-4D97-AF65-F5344CB8AC3E}">
        <p14:creationId xmlns:p14="http://schemas.microsoft.com/office/powerpoint/2010/main" val="1622604795"/>
      </p:ext>
    </p:extLst>
  </p:cSld>
  <p:clrMapOvr>
    <a:masterClrMapping/>
  </p:clrMapOvr>
</p:sldLayout>
</file>

<file path=ppt/slideLayouts/slideLayout189.xml><?xml version="1.0" encoding="utf-8"?>
<p:sldLayout xmlns:a="http://schemas.openxmlformats.org/drawingml/2006/main" xmlns:r="http://schemas.openxmlformats.org/officeDocument/2006/relationships" xmlns:p="http://schemas.openxmlformats.org/presentationml/2006/main" preserve="1">
  <p:cSld name="Rubrik Multi Text 5 Bilder">
    <p:spTree>
      <p:nvGrpSpPr>
        <p:cNvPr id="1" name=""/>
        <p:cNvGrpSpPr/>
        <p:nvPr/>
      </p:nvGrpSpPr>
      <p:grpSpPr>
        <a:xfrm>
          <a:off x="0" y="0"/>
          <a:ext cx="0" cy="0"/>
          <a:chOff x="0" y="0"/>
          <a:chExt cx="0" cy="0"/>
        </a:xfrm>
      </p:grpSpPr>
      <p:sp>
        <p:nvSpPr>
          <p:cNvPr id="14" name="Rektangel 13">
            <a:extLst>
              <a:ext uri="{FF2B5EF4-FFF2-40B4-BE49-F238E27FC236}">
                <a16:creationId xmlns:a16="http://schemas.microsoft.com/office/drawing/2014/main" id="{57D8B48B-77D5-4E7B-9BA9-9EA4D856EAA2}"/>
              </a:ext>
            </a:extLst>
          </p:cNvPr>
          <p:cNvSpPr/>
          <p:nvPr/>
        </p:nvSpPr>
        <p:spPr>
          <a:xfrm>
            <a:off x="232560" y="2046077"/>
            <a:ext cx="3776400" cy="1936800"/>
          </a:xfrm>
          <a:prstGeom prst="rect">
            <a:avLst/>
          </a:prstGeom>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dirty="0">
              <a:ln>
                <a:noFill/>
              </a:ln>
              <a:solidFill>
                <a:prstClr val="white"/>
              </a:solidFill>
              <a:effectLst/>
              <a:uLnTx/>
              <a:uFillTx/>
              <a:latin typeface="Arial"/>
              <a:ea typeface="+mn-ea"/>
              <a:cs typeface="+mn-cs"/>
            </a:endParaRPr>
          </a:p>
        </p:txBody>
      </p:sp>
      <p:sp>
        <p:nvSpPr>
          <p:cNvPr id="9" name="Platshållare för bild 8">
            <a:extLst>
              <a:ext uri="{FF2B5EF4-FFF2-40B4-BE49-F238E27FC236}">
                <a16:creationId xmlns:a16="http://schemas.microsoft.com/office/drawing/2014/main" id="{4F2F6A57-7EA2-47DD-A2ED-D38487DF8B9A}"/>
              </a:ext>
            </a:extLst>
          </p:cNvPr>
          <p:cNvSpPr>
            <a:spLocks noGrp="1"/>
          </p:cNvSpPr>
          <p:nvPr>
            <p:ph type="pic" sz="quarter" idx="13" hasCustomPrompt="1"/>
          </p:nvPr>
        </p:nvSpPr>
        <p:spPr>
          <a:xfrm>
            <a:off x="4203658" y="2047462"/>
            <a:ext cx="3776400" cy="1936800"/>
          </a:xfrm>
          <a:solidFill>
            <a:schemeClr val="bg1">
              <a:lumMod val="75000"/>
            </a:schemeClr>
          </a:solidFill>
        </p:spPr>
        <p:txBody>
          <a:bodyPr lIns="360000" tIns="252000"/>
          <a:lstStyle>
            <a:lvl1pPr marL="0" marR="0" indent="0" algn="ctr" defTabSz="914400" rtl="0" eaLnBrk="1" fontAlgn="auto" latinLnBrk="0" hangingPunct="1">
              <a:lnSpc>
                <a:spcPct val="90000"/>
              </a:lnSpc>
              <a:spcBef>
                <a:spcPts val="1000"/>
              </a:spcBef>
              <a:spcAft>
                <a:spcPts val="0"/>
              </a:spcAft>
              <a:buClrTx/>
              <a:buSzTx/>
              <a:buFontTx/>
              <a:buNone/>
              <a:tabLst/>
              <a:defRPr sz="1400"/>
            </a:lvl1pPr>
          </a:lstStyle>
          <a:p>
            <a:pPr marL="0" marR="0" lvl="0" indent="0" algn="ctr" defTabSz="914400" rtl="0" eaLnBrk="1" fontAlgn="auto" latinLnBrk="0" hangingPunct="1">
              <a:lnSpc>
                <a:spcPct val="90000"/>
              </a:lnSpc>
              <a:spcBef>
                <a:spcPts val="1000"/>
              </a:spcBef>
              <a:spcAft>
                <a:spcPts val="0"/>
              </a:spcAft>
              <a:buClrTx/>
              <a:buSzTx/>
              <a:buFontTx/>
              <a:buNone/>
              <a:tabLst/>
              <a:defRPr/>
            </a:pPr>
            <a:r>
              <a:rPr lang="sv-SE" dirty="0"/>
              <a:t>Klicka på ikonen för att infoga bild</a:t>
            </a:r>
          </a:p>
          <a:p>
            <a:endParaRPr lang="sv-SE" dirty="0"/>
          </a:p>
        </p:txBody>
      </p:sp>
      <p:sp>
        <p:nvSpPr>
          <p:cNvPr id="2" name="Rubrik 1">
            <a:extLst>
              <a:ext uri="{FF2B5EF4-FFF2-40B4-BE49-F238E27FC236}">
                <a16:creationId xmlns:a16="http://schemas.microsoft.com/office/drawing/2014/main" id="{9F8FF724-E49B-4704-9C98-90B00DD5AF12}"/>
              </a:ext>
            </a:extLst>
          </p:cNvPr>
          <p:cNvSpPr>
            <a:spLocks noGrp="1"/>
          </p:cNvSpPr>
          <p:nvPr>
            <p:ph type="title" hasCustomPrompt="1"/>
          </p:nvPr>
        </p:nvSpPr>
        <p:spPr>
          <a:xfrm>
            <a:off x="479640" y="382479"/>
            <a:ext cx="5623962" cy="1606659"/>
          </a:xfrm>
        </p:spPr>
        <p:txBody>
          <a:bodyPr/>
          <a:lstStyle>
            <a:lvl1pPr>
              <a:defRPr/>
            </a:lvl1pPr>
          </a:lstStyle>
          <a:p>
            <a:r>
              <a:rPr lang="sv-SE" dirty="0"/>
              <a:t>Klicka här för rubrik</a:t>
            </a:r>
          </a:p>
        </p:txBody>
      </p:sp>
      <p:sp>
        <p:nvSpPr>
          <p:cNvPr id="5" name="Platshållare för datum 4">
            <a:extLst>
              <a:ext uri="{FF2B5EF4-FFF2-40B4-BE49-F238E27FC236}">
                <a16:creationId xmlns:a16="http://schemas.microsoft.com/office/drawing/2014/main" id="{3B336E3A-4F5D-4A20-8031-79061612051D}"/>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AB86D2E1-7671-46D5-8ACB-AAEEAC51D6C4}" type="datetime1">
              <a:rPr kumimoji="0" lang="sv-SE" sz="1200" b="0" i="0" u="none" strike="noStrike" kern="1200" cap="none" spc="0" normalizeH="0" baseline="0" noProof="0" smtClean="0">
                <a:ln>
                  <a:noFill/>
                </a:ln>
                <a:solidFill>
                  <a:prstClr val="black">
                    <a:tint val="75000"/>
                  </a:prstClr>
                </a:solidFill>
                <a:effectLst/>
                <a:uLnTx/>
                <a:uFillTx/>
                <a:latin typeface="Arial"/>
                <a:ea typeface="+mn-ea"/>
                <a:cs typeface="+mn-cs"/>
              </a:rPr>
              <a:t>2022-11-09</a:t>
            </a:fld>
            <a:endParaRPr kumimoji="0" lang="sv-SE" sz="1200" b="0" i="0" u="none" strike="noStrike" kern="1200" cap="none" spc="0" normalizeH="0" baseline="0" noProof="0" dirty="0">
              <a:ln>
                <a:noFill/>
              </a:ln>
              <a:solidFill>
                <a:prstClr val="black">
                  <a:tint val="75000"/>
                </a:prstClr>
              </a:solidFill>
              <a:effectLst/>
              <a:uLnTx/>
              <a:uFillTx/>
              <a:latin typeface="Arial"/>
              <a:ea typeface="+mn-ea"/>
              <a:cs typeface="+mn-cs"/>
            </a:endParaRPr>
          </a:p>
        </p:txBody>
      </p:sp>
      <p:sp>
        <p:nvSpPr>
          <p:cNvPr id="6" name="Platshållare för sidfot 5">
            <a:extLst>
              <a:ext uri="{FF2B5EF4-FFF2-40B4-BE49-F238E27FC236}">
                <a16:creationId xmlns:a16="http://schemas.microsoft.com/office/drawing/2014/main" id="{550FFDF2-D867-4E53-8AAC-444DD30952FB}"/>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200" b="0" i="0" u="none" strike="noStrike" kern="1200" cap="none" spc="0" normalizeH="0" baseline="0" noProof="0" dirty="0">
              <a:ln>
                <a:noFill/>
              </a:ln>
              <a:solidFill>
                <a:prstClr val="black">
                  <a:tint val="75000"/>
                </a:prstClr>
              </a:solidFill>
              <a:effectLst/>
              <a:uLnTx/>
              <a:uFillTx/>
              <a:latin typeface="Arial"/>
              <a:ea typeface="+mn-ea"/>
              <a:cs typeface="+mn-cs"/>
            </a:endParaRPr>
          </a:p>
        </p:txBody>
      </p:sp>
      <p:sp>
        <p:nvSpPr>
          <p:cNvPr id="7" name="Platshållare för bildnummer 6">
            <a:extLst>
              <a:ext uri="{FF2B5EF4-FFF2-40B4-BE49-F238E27FC236}">
                <a16:creationId xmlns:a16="http://schemas.microsoft.com/office/drawing/2014/main" id="{96C34A88-0CA2-42B6-84DB-A048521252C5}"/>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465F0E0-B5C3-4CD1-92D9-1861807167C1}" type="slidenum">
              <a:rPr kumimoji="0" lang="sv-SE" sz="1200" b="0" i="0" u="none" strike="noStrike" kern="1200" cap="none" spc="0" normalizeH="0" baseline="0" noProof="0" smtClean="0">
                <a:ln>
                  <a:noFill/>
                </a:ln>
                <a:solidFill>
                  <a:prstClr val="black">
                    <a:tint val="75000"/>
                  </a:prstClr>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sv-SE" sz="1200" b="0" i="0" u="none" strike="noStrike" kern="1200" cap="none" spc="0" normalizeH="0" baseline="0" noProof="0" dirty="0">
              <a:ln>
                <a:noFill/>
              </a:ln>
              <a:solidFill>
                <a:prstClr val="black">
                  <a:tint val="75000"/>
                </a:prstClr>
              </a:solidFill>
              <a:effectLst/>
              <a:uLnTx/>
              <a:uFillTx/>
              <a:latin typeface="Arial"/>
              <a:ea typeface="+mn-ea"/>
              <a:cs typeface="+mn-cs"/>
            </a:endParaRPr>
          </a:p>
        </p:txBody>
      </p:sp>
      <p:sp>
        <p:nvSpPr>
          <p:cNvPr id="8" name="Platshållare för bild 8">
            <a:extLst>
              <a:ext uri="{FF2B5EF4-FFF2-40B4-BE49-F238E27FC236}">
                <a16:creationId xmlns:a16="http://schemas.microsoft.com/office/drawing/2014/main" id="{12619720-8989-44FC-8D94-278B920DBDB7}"/>
              </a:ext>
            </a:extLst>
          </p:cNvPr>
          <p:cNvSpPr>
            <a:spLocks noGrp="1"/>
          </p:cNvSpPr>
          <p:nvPr>
            <p:ph type="pic" sz="quarter" idx="14" hasCustomPrompt="1"/>
          </p:nvPr>
        </p:nvSpPr>
        <p:spPr>
          <a:xfrm>
            <a:off x="216000" y="4201199"/>
            <a:ext cx="3776400" cy="1936800"/>
          </a:xfrm>
          <a:solidFill>
            <a:schemeClr val="bg1">
              <a:lumMod val="75000"/>
            </a:schemeClr>
          </a:solidFill>
        </p:spPr>
        <p:txBody>
          <a:bodyPr lIns="360000" tIns="252000"/>
          <a:lstStyle>
            <a:lvl1pPr marL="0" marR="0" indent="0" algn="ctr" defTabSz="914400" rtl="0" eaLnBrk="1" fontAlgn="auto" latinLnBrk="0" hangingPunct="1">
              <a:lnSpc>
                <a:spcPct val="90000"/>
              </a:lnSpc>
              <a:spcBef>
                <a:spcPts val="1000"/>
              </a:spcBef>
              <a:spcAft>
                <a:spcPts val="0"/>
              </a:spcAft>
              <a:buClrTx/>
              <a:buSzTx/>
              <a:buFontTx/>
              <a:buNone/>
              <a:tabLst/>
              <a:defRPr sz="1400"/>
            </a:lvl1pPr>
          </a:lstStyle>
          <a:p>
            <a:pPr marL="0" marR="0" lvl="0" indent="0" algn="ctr" defTabSz="914400" rtl="0" eaLnBrk="1" fontAlgn="auto" latinLnBrk="0" hangingPunct="1">
              <a:lnSpc>
                <a:spcPct val="90000"/>
              </a:lnSpc>
              <a:spcBef>
                <a:spcPts val="1000"/>
              </a:spcBef>
              <a:spcAft>
                <a:spcPts val="0"/>
              </a:spcAft>
              <a:buClrTx/>
              <a:buSzTx/>
              <a:buFontTx/>
              <a:buNone/>
              <a:tabLst/>
              <a:defRPr/>
            </a:pPr>
            <a:r>
              <a:rPr lang="sv-SE" dirty="0"/>
              <a:t>Klicka på ikonen för att infoga bild</a:t>
            </a:r>
          </a:p>
          <a:p>
            <a:endParaRPr lang="sv-SE" dirty="0"/>
          </a:p>
        </p:txBody>
      </p:sp>
      <p:sp>
        <p:nvSpPr>
          <p:cNvPr id="11" name="Platshållare för bild 8">
            <a:extLst>
              <a:ext uri="{FF2B5EF4-FFF2-40B4-BE49-F238E27FC236}">
                <a16:creationId xmlns:a16="http://schemas.microsoft.com/office/drawing/2014/main" id="{ADAAEF65-35CB-4A38-B68B-3161FFC88383}"/>
              </a:ext>
            </a:extLst>
          </p:cNvPr>
          <p:cNvSpPr>
            <a:spLocks noGrp="1"/>
          </p:cNvSpPr>
          <p:nvPr>
            <p:ph type="pic" sz="quarter" idx="16" hasCustomPrompt="1"/>
          </p:nvPr>
        </p:nvSpPr>
        <p:spPr>
          <a:xfrm>
            <a:off x="4203658" y="4201200"/>
            <a:ext cx="3776400" cy="1936800"/>
          </a:xfrm>
          <a:solidFill>
            <a:schemeClr val="bg1">
              <a:lumMod val="75000"/>
            </a:schemeClr>
          </a:solidFill>
        </p:spPr>
        <p:txBody>
          <a:bodyPr lIns="360000" tIns="252000"/>
          <a:lstStyle>
            <a:lvl1pPr marL="0" marR="0" indent="0" algn="ctr" defTabSz="914400" rtl="0" eaLnBrk="1" fontAlgn="auto" latinLnBrk="0" hangingPunct="1">
              <a:lnSpc>
                <a:spcPct val="90000"/>
              </a:lnSpc>
              <a:spcBef>
                <a:spcPts val="1000"/>
              </a:spcBef>
              <a:spcAft>
                <a:spcPts val="0"/>
              </a:spcAft>
              <a:buClrTx/>
              <a:buSzTx/>
              <a:buFontTx/>
              <a:buNone/>
              <a:tabLst/>
              <a:defRPr sz="1400"/>
            </a:lvl1pPr>
          </a:lstStyle>
          <a:p>
            <a:pPr marL="0" marR="0" lvl="0" indent="0" algn="ctr" defTabSz="914400" rtl="0" eaLnBrk="1" fontAlgn="auto" latinLnBrk="0" hangingPunct="1">
              <a:lnSpc>
                <a:spcPct val="90000"/>
              </a:lnSpc>
              <a:spcBef>
                <a:spcPts val="1000"/>
              </a:spcBef>
              <a:spcAft>
                <a:spcPts val="0"/>
              </a:spcAft>
              <a:buClrTx/>
              <a:buSzTx/>
              <a:buFontTx/>
              <a:buNone/>
              <a:tabLst/>
              <a:defRPr/>
            </a:pPr>
            <a:r>
              <a:rPr lang="sv-SE" dirty="0"/>
              <a:t>Klicka på ikonen för att infoga bild</a:t>
            </a:r>
          </a:p>
          <a:p>
            <a:endParaRPr lang="sv-SE" dirty="0"/>
          </a:p>
        </p:txBody>
      </p:sp>
      <p:sp>
        <p:nvSpPr>
          <p:cNvPr id="12" name="Platshållare för bild 8">
            <a:extLst>
              <a:ext uri="{FF2B5EF4-FFF2-40B4-BE49-F238E27FC236}">
                <a16:creationId xmlns:a16="http://schemas.microsoft.com/office/drawing/2014/main" id="{1AC07A39-93C8-43CF-BC73-BD58CDA1D02C}"/>
              </a:ext>
            </a:extLst>
          </p:cNvPr>
          <p:cNvSpPr>
            <a:spLocks noGrp="1"/>
          </p:cNvSpPr>
          <p:nvPr>
            <p:ph type="pic" sz="quarter" idx="17" hasCustomPrompt="1"/>
          </p:nvPr>
        </p:nvSpPr>
        <p:spPr>
          <a:xfrm>
            <a:off x="8191440" y="2047463"/>
            <a:ext cx="3776400" cy="1936800"/>
          </a:xfrm>
          <a:solidFill>
            <a:schemeClr val="bg1">
              <a:lumMod val="75000"/>
            </a:schemeClr>
          </a:solidFill>
        </p:spPr>
        <p:txBody>
          <a:bodyPr lIns="360000" tIns="252000"/>
          <a:lstStyle>
            <a:lvl1pPr marL="0" marR="0" indent="0" algn="ctr" defTabSz="914400" rtl="0" eaLnBrk="1" fontAlgn="auto" latinLnBrk="0" hangingPunct="1">
              <a:lnSpc>
                <a:spcPct val="90000"/>
              </a:lnSpc>
              <a:spcBef>
                <a:spcPts val="1000"/>
              </a:spcBef>
              <a:spcAft>
                <a:spcPts val="0"/>
              </a:spcAft>
              <a:buClrTx/>
              <a:buSzTx/>
              <a:buFontTx/>
              <a:buNone/>
              <a:tabLst/>
              <a:defRPr sz="1400"/>
            </a:lvl1pPr>
          </a:lstStyle>
          <a:p>
            <a:pPr marL="0" marR="0" lvl="0" indent="0" algn="ctr" defTabSz="914400" rtl="0" eaLnBrk="1" fontAlgn="auto" latinLnBrk="0" hangingPunct="1">
              <a:lnSpc>
                <a:spcPct val="90000"/>
              </a:lnSpc>
              <a:spcBef>
                <a:spcPts val="1000"/>
              </a:spcBef>
              <a:spcAft>
                <a:spcPts val="0"/>
              </a:spcAft>
              <a:buClrTx/>
              <a:buSzTx/>
              <a:buFontTx/>
              <a:buNone/>
              <a:tabLst/>
              <a:defRPr/>
            </a:pPr>
            <a:r>
              <a:rPr lang="sv-SE" dirty="0"/>
              <a:t>Klicka på ikonen för att infoga bild</a:t>
            </a:r>
          </a:p>
          <a:p>
            <a:endParaRPr lang="sv-SE" dirty="0"/>
          </a:p>
        </p:txBody>
      </p:sp>
      <p:sp>
        <p:nvSpPr>
          <p:cNvPr id="13" name="Platshållare för bild 8">
            <a:extLst>
              <a:ext uri="{FF2B5EF4-FFF2-40B4-BE49-F238E27FC236}">
                <a16:creationId xmlns:a16="http://schemas.microsoft.com/office/drawing/2014/main" id="{401BE4A9-AE6D-4492-9337-3FD7D8D38F56}"/>
              </a:ext>
            </a:extLst>
          </p:cNvPr>
          <p:cNvSpPr>
            <a:spLocks noGrp="1"/>
          </p:cNvSpPr>
          <p:nvPr>
            <p:ph type="pic" sz="quarter" idx="18" hasCustomPrompt="1"/>
          </p:nvPr>
        </p:nvSpPr>
        <p:spPr>
          <a:xfrm>
            <a:off x="8191440" y="4201200"/>
            <a:ext cx="3776400" cy="1936800"/>
          </a:xfrm>
          <a:solidFill>
            <a:schemeClr val="bg1">
              <a:lumMod val="75000"/>
            </a:schemeClr>
          </a:solidFill>
        </p:spPr>
        <p:txBody>
          <a:bodyPr lIns="360000" tIns="252000"/>
          <a:lstStyle>
            <a:lvl1pPr marL="0" marR="0" indent="0" algn="ctr" defTabSz="914400" rtl="0" eaLnBrk="1" fontAlgn="auto" latinLnBrk="0" hangingPunct="1">
              <a:lnSpc>
                <a:spcPct val="90000"/>
              </a:lnSpc>
              <a:spcBef>
                <a:spcPts val="1000"/>
              </a:spcBef>
              <a:spcAft>
                <a:spcPts val="0"/>
              </a:spcAft>
              <a:buClrTx/>
              <a:buSzTx/>
              <a:buFontTx/>
              <a:buNone/>
              <a:tabLst/>
              <a:defRPr sz="1400"/>
            </a:lvl1pPr>
          </a:lstStyle>
          <a:p>
            <a:pPr marL="0" marR="0" lvl="0" indent="0" algn="ctr" defTabSz="914400" rtl="0" eaLnBrk="1" fontAlgn="auto" latinLnBrk="0" hangingPunct="1">
              <a:lnSpc>
                <a:spcPct val="90000"/>
              </a:lnSpc>
              <a:spcBef>
                <a:spcPts val="1000"/>
              </a:spcBef>
              <a:spcAft>
                <a:spcPts val="0"/>
              </a:spcAft>
              <a:buClrTx/>
              <a:buSzTx/>
              <a:buFontTx/>
              <a:buNone/>
              <a:tabLst/>
              <a:defRPr/>
            </a:pPr>
            <a:r>
              <a:rPr lang="sv-SE" dirty="0"/>
              <a:t>Klicka på ikonen för att infoga bild</a:t>
            </a:r>
          </a:p>
          <a:p>
            <a:endParaRPr lang="sv-SE" dirty="0"/>
          </a:p>
        </p:txBody>
      </p:sp>
      <p:sp>
        <p:nvSpPr>
          <p:cNvPr id="4" name="Platshållare för innehåll 3">
            <a:extLst>
              <a:ext uri="{FF2B5EF4-FFF2-40B4-BE49-F238E27FC236}">
                <a16:creationId xmlns:a16="http://schemas.microsoft.com/office/drawing/2014/main" id="{BE8DABAE-EC87-4F26-B4F1-8FF1631C4A84}"/>
              </a:ext>
            </a:extLst>
          </p:cNvPr>
          <p:cNvSpPr>
            <a:spLocks noGrp="1"/>
          </p:cNvSpPr>
          <p:nvPr>
            <p:ph sz="quarter" idx="19"/>
          </p:nvPr>
        </p:nvSpPr>
        <p:spPr>
          <a:xfrm>
            <a:off x="232560" y="2046077"/>
            <a:ext cx="3776400" cy="1936800"/>
          </a:xfrm>
          <a:solidFill>
            <a:schemeClr val="accent1"/>
          </a:solidFill>
        </p:spPr>
        <p:txBody>
          <a:bodyPr lIns="216000" tIns="180000"/>
          <a:lstStyle>
            <a:lvl1pPr marL="0" indent="0">
              <a:buFontTx/>
              <a:buNone/>
              <a:defRPr sz="2000">
                <a:solidFill>
                  <a:schemeClr val="bg1"/>
                </a:solidFill>
              </a:defRPr>
            </a:lvl1pPr>
            <a:lvl2pPr marL="457200" indent="0">
              <a:buFontTx/>
              <a:buNone/>
              <a:defRPr>
                <a:solidFill>
                  <a:schemeClr val="bg1"/>
                </a:solidFill>
              </a:defRPr>
            </a:lvl2pPr>
            <a:lvl3pPr marL="914400" indent="0">
              <a:buFontTx/>
              <a:buNone/>
              <a:defRPr>
                <a:solidFill>
                  <a:schemeClr val="bg1"/>
                </a:solidFill>
              </a:defRPr>
            </a:lvl3pPr>
            <a:lvl4pPr marL="1371600" indent="0">
              <a:buFontTx/>
              <a:buNone/>
              <a:defRPr>
                <a:solidFill>
                  <a:schemeClr val="bg1"/>
                </a:solidFill>
              </a:defRPr>
            </a:lvl4pPr>
            <a:lvl5pPr marL="1828800" indent="0">
              <a:buFontTx/>
              <a:buNone/>
              <a:defRPr>
                <a:solidFill>
                  <a:schemeClr val="bg1"/>
                </a:solidFill>
              </a:defRPr>
            </a:lvl5pPr>
          </a:lstStyle>
          <a:p>
            <a:pPr lvl="0"/>
            <a:r>
              <a:rPr lang="sv-SE"/>
              <a:t>Redigera format för bakgrundstext</a:t>
            </a:r>
          </a:p>
        </p:txBody>
      </p:sp>
    </p:spTree>
    <p:extLst>
      <p:ext uri="{BB962C8B-B14F-4D97-AF65-F5344CB8AC3E}">
        <p14:creationId xmlns:p14="http://schemas.microsoft.com/office/powerpoint/2010/main" val="233325781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Rubrik 2 Bilder Multi text">
    <p:spTree>
      <p:nvGrpSpPr>
        <p:cNvPr id="1" name=""/>
        <p:cNvGrpSpPr/>
        <p:nvPr/>
      </p:nvGrpSpPr>
      <p:grpSpPr>
        <a:xfrm>
          <a:off x="0" y="0"/>
          <a:ext cx="0" cy="0"/>
          <a:chOff x="0" y="0"/>
          <a:chExt cx="0" cy="0"/>
        </a:xfrm>
      </p:grpSpPr>
      <p:sp>
        <p:nvSpPr>
          <p:cNvPr id="3" name="Rektangel 2">
            <a:extLst>
              <a:ext uri="{FF2B5EF4-FFF2-40B4-BE49-F238E27FC236}">
                <a16:creationId xmlns:a16="http://schemas.microsoft.com/office/drawing/2014/main" id="{5E5132E9-0730-40A6-B557-804382A5B646}"/>
              </a:ext>
            </a:extLst>
          </p:cNvPr>
          <p:cNvSpPr/>
          <p:nvPr/>
        </p:nvSpPr>
        <p:spPr>
          <a:xfrm>
            <a:off x="8201324" y="2046078"/>
            <a:ext cx="3776401" cy="4090121"/>
          </a:xfrm>
          <a:prstGeom prst="rect">
            <a:avLst/>
          </a:prstGeom>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sv-SE" dirty="0"/>
          </a:p>
        </p:txBody>
      </p:sp>
      <p:sp>
        <p:nvSpPr>
          <p:cNvPr id="2" name="Rubrik 1">
            <a:extLst>
              <a:ext uri="{FF2B5EF4-FFF2-40B4-BE49-F238E27FC236}">
                <a16:creationId xmlns:a16="http://schemas.microsoft.com/office/drawing/2014/main" id="{9F8FF724-E49B-4704-9C98-90B00DD5AF12}"/>
              </a:ext>
            </a:extLst>
          </p:cNvPr>
          <p:cNvSpPr>
            <a:spLocks noGrp="1"/>
          </p:cNvSpPr>
          <p:nvPr>
            <p:ph type="title" hasCustomPrompt="1"/>
          </p:nvPr>
        </p:nvSpPr>
        <p:spPr>
          <a:xfrm>
            <a:off x="479640" y="382479"/>
            <a:ext cx="5623962" cy="1606659"/>
          </a:xfrm>
        </p:spPr>
        <p:txBody>
          <a:bodyPr/>
          <a:lstStyle>
            <a:lvl1pPr>
              <a:defRPr/>
            </a:lvl1pPr>
          </a:lstStyle>
          <a:p>
            <a:r>
              <a:rPr lang="sv-SE" dirty="0"/>
              <a:t>Klicka här för rubrik</a:t>
            </a:r>
          </a:p>
        </p:txBody>
      </p:sp>
      <p:sp>
        <p:nvSpPr>
          <p:cNvPr id="5" name="Platshållare för datum 4">
            <a:extLst>
              <a:ext uri="{FF2B5EF4-FFF2-40B4-BE49-F238E27FC236}">
                <a16:creationId xmlns:a16="http://schemas.microsoft.com/office/drawing/2014/main" id="{3B336E3A-4F5D-4A20-8031-79061612051D}"/>
              </a:ext>
            </a:extLst>
          </p:cNvPr>
          <p:cNvSpPr>
            <a:spLocks noGrp="1"/>
          </p:cNvSpPr>
          <p:nvPr>
            <p:ph type="dt" sz="half" idx="10"/>
          </p:nvPr>
        </p:nvSpPr>
        <p:spPr/>
        <p:txBody>
          <a:bodyPr/>
          <a:lstStyle/>
          <a:p>
            <a:fld id="{53FCACE8-6BEA-4F09-992C-BF5477707EB6}" type="datetime1">
              <a:rPr lang="sv-SE" smtClean="0"/>
              <a:t>2022-11-09</a:t>
            </a:fld>
            <a:endParaRPr lang="sv-SE" dirty="0"/>
          </a:p>
        </p:txBody>
      </p:sp>
      <p:sp>
        <p:nvSpPr>
          <p:cNvPr id="6" name="Platshållare för sidfot 5">
            <a:extLst>
              <a:ext uri="{FF2B5EF4-FFF2-40B4-BE49-F238E27FC236}">
                <a16:creationId xmlns:a16="http://schemas.microsoft.com/office/drawing/2014/main" id="{550FFDF2-D867-4E53-8AAC-444DD30952FB}"/>
              </a:ext>
            </a:extLst>
          </p:cNvPr>
          <p:cNvSpPr>
            <a:spLocks noGrp="1"/>
          </p:cNvSpPr>
          <p:nvPr>
            <p:ph type="ftr" sz="quarter" idx="11"/>
          </p:nvPr>
        </p:nvSpPr>
        <p:spPr/>
        <p:txBody>
          <a:bodyPr/>
          <a:lstStyle/>
          <a:p>
            <a:endParaRPr lang="sv-SE" dirty="0"/>
          </a:p>
        </p:txBody>
      </p:sp>
      <p:sp>
        <p:nvSpPr>
          <p:cNvPr id="7" name="Platshållare för bildnummer 6">
            <a:extLst>
              <a:ext uri="{FF2B5EF4-FFF2-40B4-BE49-F238E27FC236}">
                <a16:creationId xmlns:a16="http://schemas.microsoft.com/office/drawing/2014/main" id="{96C34A88-0CA2-42B6-84DB-A048521252C5}"/>
              </a:ext>
            </a:extLst>
          </p:cNvPr>
          <p:cNvSpPr>
            <a:spLocks noGrp="1"/>
          </p:cNvSpPr>
          <p:nvPr>
            <p:ph type="sldNum" sz="quarter" idx="12"/>
          </p:nvPr>
        </p:nvSpPr>
        <p:spPr/>
        <p:txBody>
          <a:bodyPr/>
          <a:lstStyle/>
          <a:p>
            <a:fld id="{DF12FE26-693D-4657-8CF4-E1D4E86C9D92}" type="slidenum">
              <a:rPr lang="sv-SE" smtClean="0"/>
              <a:t>‹#›</a:t>
            </a:fld>
            <a:endParaRPr lang="sv-SE" dirty="0"/>
          </a:p>
        </p:txBody>
      </p:sp>
      <p:sp>
        <p:nvSpPr>
          <p:cNvPr id="8" name="Platshållare för bild 8">
            <a:extLst>
              <a:ext uri="{FF2B5EF4-FFF2-40B4-BE49-F238E27FC236}">
                <a16:creationId xmlns:a16="http://schemas.microsoft.com/office/drawing/2014/main" id="{12619720-8989-44FC-8D94-278B920DBDB7}"/>
              </a:ext>
            </a:extLst>
          </p:cNvPr>
          <p:cNvSpPr>
            <a:spLocks noGrp="1"/>
          </p:cNvSpPr>
          <p:nvPr>
            <p:ph type="pic" sz="quarter" idx="14" hasCustomPrompt="1"/>
          </p:nvPr>
        </p:nvSpPr>
        <p:spPr>
          <a:xfrm>
            <a:off x="4208400" y="2046287"/>
            <a:ext cx="3776400" cy="4089859"/>
          </a:xfrm>
          <a:solidFill>
            <a:schemeClr val="bg1">
              <a:lumMod val="75000"/>
            </a:schemeClr>
          </a:solidFill>
        </p:spPr>
        <p:txBody>
          <a:bodyPr lIns="360000" tIns="252000"/>
          <a:lstStyle>
            <a:lvl1pPr marL="0" marR="0" indent="0" algn="ctr" defTabSz="914400" rtl="0" eaLnBrk="1" fontAlgn="auto" latinLnBrk="0" hangingPunct="1">
              <a:lnSpc>
                <a:spcPct val="90000"/>
              </a:lnSpc>
              <a:spcBef>
                <a:spcPts val="1000"/>
              </a:spcBef>
              <a:spcAft>
                <a:spcPts val="0"/>
              </a:spcAft>
              <a:buClrTx/>
              <a:buSzTx/>
              <a:buFontTx/>
              <a:buNone/>
              <a:tabLst/>
              <a:defRPr sz="1400"/>
            </a:lvl1pPr>
          </a:lstStyle>
          <a:p>
            <a:pPr marL="0" marR="0" lvl="0" indent="0" algn="ctr" defTabSz="914400" rtl="0" eaLnBrk="1" fontAlgn="auto" latinLnBrk="0" hangingPunct="1">
              <a:lnSpc>
                <a:spcPct val="90000"/>
              </a:lnSpc>
              <a:spcBef>
                <a:spcPts val="1000"/>
              </a:spcBef>
              <a:spcAft>
                <a:spcPts val="0"/>
              </a:spcAft>
              <a:buClrTx/>
              <a:buSzTx/>
              <a:buFontTx/>
              <a:buNone/>
              <a:tabLst/>
              <a:defRPr/>
            </a:pPr>
            <a:r>
              <a:rPr lang="sv-SE" dirty="0"/>
              <a:t>Klicka på ikonen för att infoga bild</a:t>
            </a:r>
          </a:p>
          <a:p>
            <a:endParaRPr lang="sv-SE" dirty="0"/>
          </a:p>
        </p:txBody>
      </p:sp>
      <p:sp>
        <p:nvSpPr>
          <p:cNvPr id="10" name="Platshållare för bild 8">
            <a:extLst>
              <a:ext uri="{FF2B5EF4-FFF2-40B4-BE49-F238E27FC236}">
                <a16:creationId xmlns:a16="http://schemas.microsoft.com/office/drawing/2014/main" id="{05DA0D78-FDE1-43D1-857B-4C0F0D0D1BFD}"/>
              </a:ext>
            </a:extLst>
          </p:cNvPr>
          <p:cNvSpPr>
            <a:spLocks noGrp="1"/>
          </p:cNvSpPr>
          <p:nvPr>
            <p:ph type="pic" sz="quarter" idx="15" hasCustomPrompt="1"/>
          </p:nvPr>
        </p:nvSpPr>
        <p:spPr>
          <a:xfrm>
            <a:off x="226342" y="2045869"/>
            <a:ext cx="3776400" cy="4092130"/>
          </a:xfrm>
          <a:solidFill>
            <a:schemeClr val="bg1">
              <a:lumMod val="75000"/>
            </a:schemeClr>
          </a:solidFill>
        </p:spPr>
        <p:txBody>
          <a:bodyPr lIns="360000" tIns="252000"/>
          <a:lstStyle>
            <a:lvl1pPr marL="0" marR="0" indent="0" algn="ctr" defTabSz="914400" rtl="0" eaLnBrk="1" fontAlgn="auto" latinLnBrk="0" hangingPunct="1">
              <a:lnSpc>
                <a:spcPct val="90000"/>
              </a:lnSpc>
              <a:spcBef>
                <a:spcPts val="1000"/>
              </a:spcBef>
              <a:spcAft>
                <a:spcPts val="0"/>
              </a:spcAft>
              <a:buClrTx/>
              <a:buSzTx/>
              <a:buFontTx/>
              <a:buNone/>
              <a:tabLst/>
              <a:defRPr sz="1400"/>
            </a:lvl1pPr>
          </a:lstStyle>
          <a:p>
            <a:pPr marL="0" marR="0" lvl="0" indent="0" algn="ctr" defTabSz="914400" rtl="0" eaLnBrk="1" fontAlgn="auto" latinLnBrk="0" hangingPunct="1">
              <a:lnSpc>
                <a:spcPct val="90000"/>
              </a:lnSpc>
              <a:spcBef>
                <a:spcPts val="1000"/>
              </a:spcBef>
              <a:spcAft>
                <a:spcPts val="0"/>
              </a:spcAft>
              <a:buClrTx/>
              <a:buSzTx/>
              <a:buFontTx/>
              <a:buNone/>
              <a:tabLst/>
              <a:defRPr/>
            </a:pPr>
            <a:r>
              <a:rPr lang="sv-SE" dirty="0"/>
              <a:t>Klicka på ikonen för att infoga bild</a:t>
            </a:r>
          </a:p>
          <a:p>
            <a:endParaRPr lang="sv-SE" dirty="0"/>
          </a:p>
        </p:txBody>
      </p:sp>
      <p:sp>
        <p:nvSpPr>
          <p:cNvPr id="4" name="Platshållare för innehåll 3">
            <a:extLst>
              <a:ext uri="{FF2B5EF4-FFF2-40B4-BE49-F238E27FC236}">
                <a16:creationId xmlns:a16="http://schemas.microsoft.com/office/drawing/2014/main" id="{711270A0-0B55-4581-B570-39ABC56C4166}"/>
              </a:ext>
            </a:extLst>
          </p:cNvPr>
          <p:cNvSpPr>
            <a:spLocks noGrp="1"/>
          </p:cNvSpPr>
          <p:nvPr>
            <p:ph sz="quarter" idx="16"/>
          </p:nvPr>
        </p:nvSpPr>
        <p:spPr>
          <a:xfrm>
            <a:off x="8201324" y="2046078"/>
            <a:ext cx="3776401" cy="4090121"/>
          </a:xfrm>
          <a:noFill/>
        </p:spPr>
        <p:txBody>
          <a:bodyPr lIns="216000" tIns="180000"/>
          <a:lstStyle>
            <a:lvl1pPr marL="0" indent="0">
              <a:buFontTx/>
              <a:buNone/>
              <a:defRPr sz="2000">
                <a:solidFill>
                  <a:schemeClr val="bg1"/>
                </a:solidFill>
              </a:defRPr>
            </a:lvl1pPr>
          </a:lstStyle>
          <a:p>
            <a:pPr lvl="0"/>
            <a:r>
              <a:rPr lang="sv-SE"/>
              <a:t>Klicka här för att ändra format på bakgrundstexten</a:t>
            </a:r>
          </a:p>
        </p:txBody>
      </p:sp>
    </p:spTree>
    <p:extLst>
      <p:ext uri="{BB962C8B-B14F-4D97-AF65-F5344CB8AC3E}">
        <p14:creationId xmlns:p14="http://schemas.microsoft.com/office/powerpoint/2010/main" val="15128762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39EFB123-F9EC-4015-B6F1-7CADECEE3A69}"/>
              </a:ext>
            </a:extLst>
          </p:cNvPr>
          <p:cNvSpPr>
            <a:spLocks noGrp="1"/>
          </p:cNvSpPr>
          <p:nvPr>
            <p:ph type="title" hasCustomPrompt="1"/>
          </p:nvPr>
        </p:nvSpPr>
        <p:spPr>
          <a:xfrm>
            <a:off x="478800" y="381600"/>
            <a:ext cx="5624804" cy="2042841"/>
          </a:xfrm>
        </p:spPr>
        <p:txBody>
          <a:bodyPr/>
          <a:lstStyle>
            <a:lvl1pPr>
              <a:defRPr/>
            </a:lvl1pPr>
          </a:lstStyle>
          <a:p>
            <a:r>
              <a:rPr lang="sv-SE" dirty="0"/>
              <a:t>Klicka här för rubrik</a:t>
            </a:r>
          </a:p>
        </p:txBody>
      </p:sp>
      <p:sp>
        <p:nvSpPr>
          <p:cNvPr id="3" name="Platshållare för innehåll 2">
            <a:extLst>
              <a:ext uri="{FF2B5EF4-FFF2-40B4-BE49-F238E27FC236}">
                <a16:creationId xmlns:a16="http://schemas.microsoft.com/office/drawing/2014/main" id="{0FB32048-1431-46B7-A822-038AB7ADDE50}"/>
              </a:ext>
            </a:extLst>
          </p:cNvPr>
          <p:cNvSpPr>
            <a:spLocks noGrp="1"/>
          </p:cNvSpPr>
          <p:nvPr>
            <p:ph idx="1"/>
          </p:nvPr>
        </p:nvSpPr>
        <p:spPr>
          <a:xfrm>
            <a:off x="478800" y="2990033"/>
            <a:ext cx="11346055" cy="314625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4" name="Platshållare för datum 3">
            <a:extLst>
              <a:ext uri="{FF2B5EF4-FFF2-40B4-BE49-F238E27FC236}">
                <a16:creationId xmlns:a16="http://schemas.microsoft.com/office/drawing/2014/main" id="{AD2FE022-7FCF-4728-8BFC-E85CD787C940}"/>
              </a:ext>
            </a:extLst>
          </p:cNvPr>
          <p:cNvSpPr>
            <a:spLocks noGrp="1"/>
          </p:cNvSpPr>
          <p:nvPr>
            <p:ph type="dt" sz="half" idx="10"/>
          </p:nvPr>
        </p:nvSpPr>
        <p:spPr/>
        <p:txBody>
          <a:bodyPr/>
          <a:lstStyle/>
          <a:p>
            <a:fld id="{7B67F2D2-644C-435C-AEC2-C22E25599795}" type="datetime1">
              <a:rPr lang="sv-SE" smtClean="0"/>
              <a:t>2022-11-09</a:t>
            </a:fld>
            <a:endParaRPr lang="sv-SE" dirty="0"/>
          </a:p>
        </p:txBody>
      </p:sp>
      <p:sp>
        <p:nvSpPr>
          <p:cNvPr id="5" name="Platshållare för sidfot 4">
            <a:extLst>
              <a:ext uri="{FF2B5EF4-FFF2-40B4-BE49-F238E27FC236}">
                <a16:creationId xmlns:a16="http://schemas.microsoft.com/office/drawing/2014/main" id="{8DEFE7A3-C7DE-47B8-969B-6CD2DC7347B3}"/>
              </a:ext>
            </a:extLst>
          </p:cNvPr>
          <p:cNvSpPr>
            <a:spLocks noGrp="1"/>
          </p:cNvSpPr>
          <p:nvPr>
            <p:ph type="ftr" sz="quarter" idx="11"/>
          </p:nvPr>
        </p:nvSpPr>
        <p:spPr/>
        <p:txBody>
          <a:bodyPr/>
          <a:lstStyle/>
          <a:p>
            <a:endParaRPr lang="sv-SE" dirty="0"/>
          </a:p>
        </p:txBody>
      </p:sp>
      <p:sp>
        <p:nvSpPr>
          <p:cNvPr id="6" name="Platshållare för bildnummer 5">
            <a:extLst>
              <a:ext uri="{FF2B5EF4-FFF2-40B4-BE49-F238E27FC236}">
                <a16:creationId xmlns:a16="http://schemas.microsoft.com/office/drawing/2014/main" id="{F0149FFA-A887-41F8-B477-A2B4A5D22349}"/>
              </a:ext>
            </a:extLst>
          </p:cNvPr>
          <p:cNvSpPr>
            <a:spLocks noGrp="1"/>
          </p:cNvSpPr>
          <p:nvPr>
            <p:ph type="sldNum" sz="quarter" idx="12"/>
          </p:nvPr>
        </p:nvSpPr>
        <p:spPr/>
        <p:txBody>
          <a:bodyPr/>
          <a:lstStyle/>
          <a:p>
            <a:fld id="{DF12FE26-693D-4657-8CF4-E1D4E86C9D92}" type="slidenum">
              <a:rPr lang="sv-SE" smtClean="0"/>
              <a:t>‹#›</a:t>
            </a:fld>
            <a:endParaRPr lang="sv-SE" dirty="0"/>
          </a:p>
        </p:txBody>
      </p:sp>
    </p:spTree>
    <p:extLst>
      <p:ext uri="{BB962C8B-B14F-4D97-AF65-F5344CB8AC3E}">
        <p14:creationId xmlns:p14="http://schemas.microsoft.com/office/powerpoint/2010/main" val="251045095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Rubrik 1 Bild Multi text">
    <p:spTree>
      <p:nvGrpSpPr>
        <p:cNvPr id="1" name=""/>
        <p:cNvGrpSpPr/>
        <p:nvPr/>
      </p:nvGrpSpPr>
      <p:grpSpPr>
        <a:xfrm>
          <a:off x="0" y="0"/>
          <a:ext cx="0" cy="0"/>
          <a:chOff x="0" y="0"/>
          <a:chExt cx="0" cy="0"/>
        </a:xfrm>
      </p:grpSpPr>
      <p:sp>
        <p:nvSpPr>
          <p:cNvPr id="8" name="Rektangel 7">
            <a:extLst>
              <a:ext uri="{FF2B5EF4-FFF2-40B4-BE49-F238E27FC236}">
                <a16:creationId xmlns:a16="http://schemas.microsoft.com/office/drawing/2014/main" id="{5D4744B3-B0B0-4BD6-AFDE-3AC1527FC450}"/>
              </a:ext>
            </a:extLst>
          </p:cNvPr>
          <p:cNvSpPr/>
          <p:nvPr/>
        </p:nvSpPr>
        <p:spPr>
          <a:xfrm>
            <a:off x="4208400" y="2045870"/>
            <a:ext cx="7772893" cy="4089600"/>
          </a:xfrm>
          <a:prstGeom prst="rect">
            <a:avLst/>
          </a:prstGeom>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sv-SE" dirty="0"/>
          </a:p>
        </p:txBody>
      </p:sp>
      <p:sp>
        <p:nvSpPr>
          <p:cNvPr id="9" name="Platshållare för bild 8">
            <a:extLst>
              <a:ext uri="{FF2B5EF4-FFF2-40B4-BE49-F238E27FC236}">
                <a16:creationId xmlns:a16="http://schemas.microsoft.com/office/drawing/2014/main" id="{4F2F6A57-7EA2-47DD-A2ED-D38487DF8B9A}"/>
              </a:ext>
            </a:extLst>
          </p:cNvPr>
          <p:cNvSpPr>
            <a:spLocks noGrp="1"/>
          </p:cNvSpPr>
          <p:nvPr>
            <p:ph type="pic" sz="quarter" idx="13" hasCustomPrompt="1"/>
          </p:nvPr>
        </p:nvSpPr>
        <p:spPr>
          <a:xfrm>
            <a:off x="226343" y="2045869"/>
            <a:ext cx="3776400" cy="4092130"/>
          </a:xfrm>
          <a:solidFill>
            <a:schemeClr val="bg1">
              <a:lumMod val="75000"/>
            </a:schemeClr>
          </a:solidFill>
        </p:spPr>
        <p:txBody>
          <a:bodyPr lIns="360000" tIns="252000"/>
          <a:lstStyle>
            <a:lvl1pPr marL="0" marR="0" indent="0" algn="ctr" defTabSz="914400" rtl="0" eaLnBrk="1" fontAlgn="auto" latinLnBrk="0" hangingPunct="1">
              <a:lnSpc>
                <a:spcPct val="90000"/>
              </a:lnSpc>
              <a:spcBef>
                <a:spcPts val="1000"/>
              </a:spcBef>
              <a:spcAft>
                <a:spcPts val="0"/>
              </a:spcAft>
              <a:buClrTx/>
              <a:buSzTx/>
              <a:buFontTx/>
              <a:buNone/>
              <a:tabLst/>
              <a:defRPr sz="1400"/>
            </a:lvl1pPr>
          </a:lstStyle>
          <a:p>
            <a:pPr marL="0" marR="0" lvl="0" indent="0" algn="ctr" defTabSz="914400" rtl="0" eaLnBrk="1" fontAlgn="auto" latinLnBrk="0" hangingPunct="1">
              <a:lnSpc>
                <a:spcPct val="90000"/>
              </a:lnSpc>
              <a:spcBef>
                <a:spcPts val="1000"/>
              </a:spcBef>
              <a:spcAft>
                <a:spcPts val="0"/>
              </a:spcAft>
              <a:buClrTx/>
              <a:buSzTx/>
              <a:buFontTx/>
              <a:buNone/>
              <a:tabLst/>
              <a:defRPr/>
            </a:pPr>
            <a:r>
              <a:rPr lang="sv-SE" dirty="0"/>
              <a:t>Klicka på ikonen för att infoga bild</a:t>
            </a:r>
          </a:p>
          <a:p>
            <a:endParaRPr lang="sv-SE" dirty="0"/>
          </a:p>
        </p:txBody>
      </p:sp>
      <p:sp>
        <p:nvSpPr>
          <p:cNvPr id="2" name="Rubrik 1">
            <a:extLst>
              <a:ext uri="{FF2B5EF4-FFF2-40B4-BE49-F238E27FC236}">
                <a16:creationId xmlns:a16="http://schemas.microsoft.com/office/drawing/2014/main" id="{9F8FF724-E49B-4704-9C98-90B00DD5AF12}"/>
              </a:ext>
            </a:extLst>
          </p:cNvPr>
          <p:cNvSpPr>
            <a:spLocks noGrp="1"/>
          </p:cNvSpPr>
          <p:nvPr>
            <p:ph type="title" hasCustomPrompt="1"/>
          </p:nvPr>
        </p:nvSpPr>
        <p:spPr>
          <a:xfrm>
            <a:off x="479640" y="382479"/>
            <a:ext cx="5623962" cy="1606659"/>
          </a:xfrm>
        </p:spPr>
        <p:txBody>
          <a:bodyPr/>
          <a:lstStyle>
            <a:lvl1pPr>
              <a:defRPr/>
            </a:lvl1pPr>
          </a:lstStyle>
          <a:p>
            <a:r>
              <a:rPr lang="sv-SE" dirty="0"/>
              <a:t>Klicka här för rubrik</a:t>
            </a:r>
          </a:p>
        </p:txBody>
      </p:sp>
      <p:sp>
        <p:nvSpPr>
          <p:cNvPr id="5" name="Platshållare för datum 4">
            <a:extLst>
              <a:ext uri="{FF2B5EF4-FFF2-40B4-BE49-F238E27FC236}">
                <a16:creationId xmlns:a16="http://schemas.microsoft.com/office/drawing/2014/main" id="{3B336E3A-4F5D-4A20-8031-79061612051D}"/>
              </a:ext>
            </a:extLst>
          </p:cNvPr>
          <p:cNvSpPr>
            <a:spLocks noGrp="1"/>
          </p:cNvSpPr>
          <p:nvPr>
            <p:ph type="dt" sz="half" idx="10"/>
          </p:nvPr>
        </p:nvSpPr>
        <p:spPr/>
        <p:txBody>
          <a:bodyPr/>
          <a:lstStyle/>
          <a:p>
            <a:fld id="{39864447-5C52-4319-B06B-9ED3EF856E50}" type="datetime1">
              <a:rPr lang="sv-SE" smtClean="0"/>
              <a:t>2022-11-09</a:t>
            </a:fld>
            <a:endParaRPr lang="sv-SE" dirty="0"/>
          </a:p>
        </p:txBody>
      </p:sp>
      <p:sp>
        <p:nvSpPr>
          <p:cNvPr id="6" name="Platshållare för sidfot 5">
            <a:extLst>
              <a:ext uri="{FF2B5EF4-FFF2-40B4-BE49-F238E27FC236}">
                <a16:creationId xmlns:a16="http://schemas.microsoft.com/office/drawing/2014/main" id="{550FFDF2-D867-4E53-8AAC-444DD30952FB}"/>
              </a:ext>
            </a:extLst>
          </p:cNvPr>
          <p:cNvSpPr>
            <a:spLocks noGrp="1"/>
          </p:cNvSpPr>
          <p:nvPr>
            <p:ph type="ftr" sz="quarter" idx="11"/>
          </p:nvPr>
        </p:nvSpPr>
        <p:spPr/>
        <p:txBody>
          <a:bodyPr/>
          <a:lstStyle/>
          <a:p>
            <a:endParaRPr lang="sv-SE" dirty="0"/>
          </a:p>
        </p:txBody>
      </p:sp>
      <p:sp>
        <p:nvSpPr>
          <p:cNvPr id="7" name="Platshållare för bildnummer 6">
            <a:extLst>
              <a:ext uri="{FF2B5EF4-FFF2-40B4-BE49-F238E27FC236}">
                <a16:creationId xmlns:a16="http://schemas.microsoft.com/office/drawing/2014/main" id="{96C34A88-0CA2-42B6-84DB-A048521252C5}"/>
              </a:ext>
            </a:extLst>
          </p:cNvPr>
          <p:cNvSpPr>
            <a:spLocks noGrp="1"/>
          </p:cNvSpPr>
          <p:nvPr>
            <p:ph type="sldNum" sz="quarter" idx="12"/>
          </p:nvPr>
        </p:nvSpPr>
        <p:spPr/>
        <p:txBody>
          <a:bodyPr/>
          <a:lstStyle/>
          <a:p>
            <a:fld id="{DF12FE26-693D-4657-8CF4-E1D4E86C9D92}" type="slidenum">
              <a:rPr lang="sv-SE" smtClean="0"/>
              <a:t>‹#›</a:t>
            </a:fld>
            <a:endParaRPr lang="sv-SE" dirty="0"/>
          </a:p>
        </p:txBody>
      </p:sp>
      <p:sp>
        <p:nvSpPr>
          <p:cNvPr id="4" name="Platshållare för innehåll 3">
            <a:extLst>
              <a:ext uri="{FF2B5EF4-FFF2-40B4-BE49-F238E27FC236}">
                <a16:creationId xmlns:a16="http://schemas.microsoft.com/office/drawing/2014/main" id="{07F7D97E-9556-4C81-AC9E-146200EE768A}"/>
              </a:ext>
            </a:extLst>
          </p:cNvPr>
          <p:cNvSpPr>
            <a:spLocks noGrp="1"/>
          </p:cNvSpPr>
          <p:nvPr>
            <p:ph sz="quarter" idx="14"/>
          </p:nvPr>
        </p:nvSpPr>
        <p:spPr>
          <a:xfrm>
            <a:off x="4208400" y="2045870"/>
            <a:ext cx="7772893" cy="4089600"/>
          </a:xfrm>
          <a:noFill/>
          <a:ln>
            <a:noFill/>
          </a:ln>
        </p:spPr>
        <p:txBody>
          <a:bodyPr lIns="216000" tIns="180000"/>
          <a:lstStyle>
            <a:lvl1pPr marL="0" indent="0">
              <a:buFontTx/>
              <a:buNone/>
              <a:defRPr sz="2000">
                <a:solidFill>
                  <a:schemeClr val="bg1"/>
                </a:solidFill>
              </a:defRPr>
            </a:lvl1pPr>
          </a:lstStyle>
          <a:p>
            <a:pPr lvl="0"/>
            <a:r>
              <a:rPr lang="sv-SE"/>
              <a:t>Klicka här för att ändra format på bakgrundstexten</a:t>
            </a:r>
          </a:p>
        </p:txBody>
      </p:sp>
    </p:spTree>
    <p:extLst>
      <p:ext uri="{BB962C8B-B14F-4D97-AF65-F5344CB8AC3E}">
        <p14:creationId xmlns:p14="http://schemas.microsoft.com/office/powerpoint/2010/main" val="259991196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Rubrik Multi text">
    <p:spTree>
      <p:nvGrpSpPr>
        <p:cNvPr id="1" name=""/>
        <p:cNvGrpSpPr/>
        <p:nvPr/>
      </p:nvGrpSpPr>
      <p:grpSpPr>
        <a:xfrm>
          <a:off x="0" y="0"/>
          <a:ext cx="0" cy="0"/>
          <a:chOff x="0" y="0"/>
          <a:chExt cx="0" cy="0"/>
        </a:xfrm>
      </p:grpSpPr>
      <p:sp>
        <p:nvSpPr>
          <p:cNvPr id="8" name="Rektangel 7">
            <a:extLst>
              <a:ext uri="{FF2B5EF4-FFF2-40B4-BE49-F238E27FC236}">
                <a16:creationId xmlns:a16="http://schemas.microsoft.com/office/drawing/2014/main" id="{3F9B6523-9319-47EE-BA0E-11B95600951D}"/>
              </a:ext>
            </a:extLst>
          </p:cNvPr>
          <p:cNvSpPr/>
          <p:nvPr/>
        </p:nvSpPr>
        <p:spPr>
          <a:xfrm>
            <a:off x="226343" y="2045870"/>
            <a:ext cx="11754951" cy="4089600"/>
          </a:xfrm>
          <a:prstGeom prst="rect">
            <a:avLst/>
          </a:prstGeom>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sv-SE" dirty="0"/>
          </a:p>
        </p:txBody>
      </p:sp>
      <p:sp>
        <p:nvSpPr>
          <p:cNvPr id="2" name="Rubrik 1">
            <a:extLst>
              <a:ext uri="{FF2B5EF4-FFF2-40B4-BE49-F238E27FC236}">
                <a16:creationId xmlns:a16="http://schemas.microsoft.com/office/drawing/2014/main" id="{9F8FF724-E49B-4704-9C98-90B00DD5AF12}"/>
              </a:ext>
            </a:extLst>
          </p:cNvPr>
          <p:cNvSpPr>
            <a:spLocks noGrp="1"/>
          </p:cNvSpPr>
          <p:nvPr>
            <p:ph type="title" hasCustomPrompt="1"/>
          </p:nvPr>
        </p:nvSpPr>
        <p:spPr>
          <a:xfrm>
            <a:off x="479640" y="382479"/>
            <a:ext cx="5623962" cy="1606659"/>
          </a:xfrm>
        </p:spPr>
        <p:txBody>
          <a:bodyPr/>
          <a:lstStyle>
            <a:lvl1pPr>
              <a:defRPr/>
            </a:lvl1pPr>
          </a:lstStyle>
          <a:p>
            <a:r>
              <a:rPr lang="sv-SE" dirty="0"/>
              <a:t>Klicka här för rubrik</a:t>
            </a:r>
          </a:p>
        </p:txBody>
      </p:sp>
      <p:sp>
        <p:nvSpPr>
          <p:cNvPr id="5" name="Platshållare för datum 4">
            <a:extLst>
              <a:ext uri="{FF2B5EF4-FFF2-40B4-BE49-F238E27FC236}">
                <a16:creationId xmlns:a16="http://schemas.microsoft.com/office/drawing/2014/main" id="{3B336E3A-4F5D-4A20-8031-79061612051D}"/>
              </a:ext>
            </a:extLst>
          </p:cNvPr>
          <p:cNvSpPr>
            <a:spLocks noGrp="1"/>
          </p:cNvSpPr>
          <p:nvPr>
            <p:ph type="dt" sz="half" idx="10"/>
          </p:nvPr>
        </p:nvSpPr>
        <p:spPr/>
        <p:txBody>
          <a:bodyPr/>
          <a:lstStyle/>
          <a:p>
            <a:fld id="{85F5745A-92DD-4050-84CB-C1FA35FE61A1}" type="datetime1">
              <a:rPr lang="sv-SE" smtClean="0"/>
              <a:t>2022-11-09</a:t>
            </a:fld>
            <a:endParaRPr lang="sv-SE" dirty="0"/>
          </a:p>
        </p:txBody>
      </p:sp>
      <p:sp>
        <p:nvSpPr>
          <p:cNvPr id="6" name="Platshållare för sidfot 5">
            <a:extLst>
              <a:ext uri="{FF2B5EF4-FFF2-40B4-BE49-F238E27FC236}">
                <a16:creationId xmlns:a16="http://schemas.microsoft.com/office/drawing/2014/main" id="{550FFDF2-D867-4E53-8AAC-444DD30952FB}"/>
              </a:ext>
            </a:extLst>
          </p:cNvPr>
          <p:cNvSpPr>
            <a:spLocks noGrp="1"/>
          </p:cNvSpPr>
          <p:nvPr>
            <p:ph type="ftr" sz="quarter" idx="11"/>
          </p:nvPr>
        </p:nvSpPr>
        <p:spPr/>
        <p:txBody>
          <a:bodyPr/>
          <a:lstStyle/>
          <a:p>
            <a:endParaRPr lang="sv-SE" dirty="0"/>
          </a:p>
        </p:txBody>
      </p:sp>
      <p:sp>
        <p:nvSpPr>
          <p:cNvPr id="7" name="Platshållare för bildnummer 6">
            <a:extLst>
              <a:ext uri="{FF2B5EF4-FFF2-40B4-BE49-F238E27FC236}">
                <a16:creationId xmlns:a16="http://schemas.microsoft.com/office/drawing/2014/main" id="{96C34A88-0CA2-42B6-84DB-A048521252C5}"/>
              </a:ext>
            </a:extLst>
          </p:cNvPr>
          <p:cNvSpPr>
            <a:spLocks noGrp="1"/>
          </p:cNvSpPr>
          <p:nvPr>
            <p:ph type="sldNum" sz="quarter" idx="12"/>
          </p:nvPr>
        </p:nvSpPr>
        <p:spPr/>
        <p:txBody>
          <a:bodyPr/>
          <a:lstStyle/>
          <a:p>
            <a:fld id="{DF12FE26-693D-4657-8CF4-E1D4E86C9D92}" type="slidenum">
              <a:rPr lang="sv-SE" smtClean="0"/>
              <a:t>‹#›</a:t>
            </a:fld>
            <a:endParaRPr lang="sv-SE" dirty="0"/>
          </a:p>
        </p:txBody>
      </p:sp>
      <p:sp>
        <p:nvSpPr>
          <p:cNvPr id="4" name="Platshållare för innehåll 3">
            <a:extLst>
              <a:ext uri="{FF2B5EF4-FFF2-40B4-BE49-F238E27FC236}">
                <a16:creationId xmlns:a16="http://schemas.microsoft.com/office/drawing/2014/main" id="{07F7D97E-9556-4C81-AC9E-146200EE768A}"/>
              </a:ext>
            </a:extLst>
          </p:cNvPr>
          <p:cNvSpPr>
            <a:spLocks noGrp="1"/>
          </p:cNvSpPr>
          <p:nvPr>
            <p:ph sz="quarter" idx="14"/>
          </p:nvPr>
        </p:nvSpPr>
        <p:spPr>
          <a:xfrm>
            <a:off x="226343" y="2045870"/>
            <a:ext cx="11754951" cy="4089600"/>
          </a:xfrm>
          <a:noFill/>
          <a:ln>
            <a:noFill/>
          </a:ln>
        </p:spPr>
        <p:txBody>
          <a:bodyPr lIns="216000" tIns="180000"/>
          <a:lstStyle>
            <a:lvl1pPr marL="0" indent="0">
              <a:buFontTx/>
              <a:buNone/>
              <a:defRPr sz="2000">
                <a:solidFill>
                  <a:schemeClr val="bg1"/>
                </a:solidFill>
              </a:defRPr>
            </a:lvl1pPr>
          </a:lstStyle>
          <a:p>
            <a:pPr lvl="0"/>
            <a:r>
              <a:rPr lang="sv-SE"/>
              <a:t>Klicka här för att ändra format på bakgrundstexten</a:t>
            </a:r>
          </a:p>
        </p:txBody>
      </p:sp>
    </p:spTree>
    <p:extLst>
      <p:ext uri="{BB962C8B-B14F-4D97-AF65-F5344CB8AC3E}">
        <p14:creationId xmlns:p14="http://schemas.microsoft.com/office/powerpoint/2010/main" val="327736519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Rubrik 4 Bilder">
    <p:spTree>
      <p:nvGrpSpPr>
        <p:cNvPr id="1" name=""/>
        <p:cNvGrpSpPr/>
        <p:nvPr/>
      </p:nvGrpSpPr>
      <p:grpSpPr>
        <a:xfrm>
          <a:off x="0" y="0"/>
          <a:ext cx="0" cy="0"/>
          <a:chOff x="0" y="0"/>
          <a:chExt cx="0" cy="0"/>
        </a:xfrm>
      </p:grpSpPr>
      <p:sp>
        <p:nvSpPr>
          <p:cNvPr id="9" name="Platshållare för bild 8">
            <a:extLst>
              <a:ext uri="{FF2B5EF4-FFF2-40B4-BE49-F238E27FC236}">
                <a16:creationId xmlns:a16="http://schemas.microsoft.com/office/drawing/2014/main" id="{4F2F6A57-7EA2-47DD-A2ED-D38487DF8B9A}"/>
              </a:ext>
            </a:extLst>
          </p:cNvPr>
          <p:cNvSpPr>
            <a:spLocks noGrp="1"/>
          </p:cNvSpPr>
          <p:nvPr>
            <p:ph type="pic" sz="quarter" idx="13" hasCustomPrompt="1"/>
          </p:nvPr>
        </p:nvSpPr>
        <p:spPr>
          <a:xfrm>
            <a:off x="6206489" y="2046078"/>
            <a:ext cx="5767200" cy="1928913"/>
          </a:xfrm>
          <a:solidFill>
            <a:schemeClr val="bg1">
              <a:lumMod val="75000"/>
            </a:schemeClr>
          </a:solidFill>
        </p:spPr>
        <p:txBody>
          <a:bodyPr lIns="360000" tIns="252000"/>
          <a:lstStyle>
            <a:lvl1pPr marL="0" marR="0" indent="0" algn="ctr" defTabSz="914400" rtl="0" eaLnBrk="1" fontAlgn="auto" latinLnBrk="0" hangingPunct="1">
              <a:lnSpc>
                <a:spcPct val="90000"/>
              </a:lnSpc>
              <a:spcBef>
                <a:spcPts val="1000"/>
              </a:spcBef>
              <a:spcAft>
                <a:spcPts val="0"/>
              </a:spcAft>
              <a:buClrTx/>
              <a:buSzTx/>
              <a:buFontTx/>
              <a:buNone/>
              <a:tabLst/>
              <a:defRPr sz="1400"/>
            </a:lvl1pPr>
          </a:lstStyle>
          <a:p>
            <a:pPr marL="0" marR="0" lvl="0" indent="0" algn="ctr" defTabSz="914400" rtl="0" eaLnBrk="1" fontAlgn="auto" latinLnBrk="0" hangingPunct="1">
              <a:lnSpc>
                <a:spcPct val="90000"/>
              </a:lnSpc>
              <a:spcBef>
                <a:spcPts val="1000"/>
              </a:spcBef>
              <a:spcAft>
                <a:spcPts val="0"/>
              </a:spcAft>
              <a:buClrTx/>
              <a:buSzTx/>
              <a:buFontTx/>
              <a:buNone/>
              <a:tabLst/>
              <a:defRPr/>
            </a:pPr>
            <a:r>
              <a:rPr lang="sv-SE" dirty="0"/>
              <a:t>Klicka på ikonen för att infoga bild</a:t>
            </a:r>
          </a:p>
          <a:p>
            <a:endParaRPr lang="sv-SE" dirty="0"/>
          </a:p>
        </p:txBody>
      </p:sp>
      <p:sp>
        <p:nvSpPr>
          <p:cNvPr id="2" name="Rubrik 1">
            <a:extLst>
              <a:ext uri="{FF2B5EF4-FFF2-40B4-BE49-F238E27FC236}">
                <a16:creationId xmlns:a16="http://schemas.microsoft.com/office/drawing/2014/main" id="{9F8FF724-E49B-4704-9C98-90B00DD5AF12}"/>
              </a:ext>
            </a:extLst>
          </p:cNvPr>
          <p:cNvSpPr>
            <a:spLocks noGrp="1"/>
          </p:cNvSpPr>
          <p:nvPr>
            <p:ph type="title" hasCustomPrompt="1"/>
          </p:nvPr>
        </p:nvSpPr>
        <p:spPr>
          <a:xfrm>
            <a:off x="479640" y="382479"/>
            <a:ext cx="5623962" cy="1606659"/>
          </a:xfrm>
        </p:spPr>
        <p:txBody>
          <a:bodyPr/>
          <a:lstStyle>
            <a:lvl1pPr>
              <a:defRPr/>
            </a:lvl1pPr>
          </a:lstStyle>
          <a:p>
            <a:r>
              <a:rPr lang="sv-SE" dirty="0"/>
              <a:t>Klicka här för rubrik</a:t>
            </a:r>
          </a:p>
        </p:txBody>
      </p:sp>
      <p:sp>
        <p:nvSpPr>
          <p:cNvPr id="5" name="Platshållare för datum 4">
            <a:extLst>
              <a:ext uri="{FF2B5EF4-FFF2-40B4-BE49-F238E27FC236}">
                <a16:creationId xmlns:a16="http://schemas.microsoft.com/office/drawing/2014/main" id="{3B336E3A-4F5D-4A20-8031-79061612051D}"/>
              </a:ext>
            </a:extLst>
          </p:cNvPr>
          <p:cNvSpPr>
            <a:spLocks noGrp="1"/>
          </p:cNvSpPr>
          <p:nvPr>
            <p:ph type="dt" sz="half" idx="10"/>
          </p:nvPr>
        </p:nvSpPr>
        <p:spPr/>
        <p:txBody>
          <a:bodyPr/>
          <a:lstStyle/>
          <a:p>
            <a:fld id="{5B9A87F8-79EB-4D1E-AB0D-7A5A8CBB6477}" type="datetime1">
              <a:rPr lang="sv-SE" smtClean="0"/>
              <a:t>2022-11-09</a:t>
            </a:fld>
            <a:endParaRPr lang="sv-SE" dirty="0"/>
          </a:p>
        </p:txBody>
      </p:sp>
      <p:sp>
        <p:nvSpPr>
          <p:cNvPr id="6" name="Platshållare för sidfot 5">
            <a:extLst>
              <a:ext uri="{FF2B5EF4-FFF2-40B4-BE49-F238E27FC236}">
                <a16:creationId xmlns:a16="http://schemas.microsoft.com/office/drawing/2014/main" id="{550FFDF2-D867-4E53-8AAC-444DD30952FB}"/>
              </a:ext>
            </a:extLst>
          </p:cNvPr>
          <p:cNvSpPr>
            <a:spLocks noGrp="1"/>
          </p:cNvSpPr>
          <p:nvPr>
            <p:ph type="ftr" sz="quarter" idx="11"/>
          </p:nvPr>
        </p:nvSpPr>
        <p:spPr/>
        <p:txBody>
          <a:bodyPr/>
          <a:lstStyle/>
          <a:p>
            <a:endParaRPr lang="sv-SE" dirty="0"/>
          </a:p>
        </p:txBody>
      </p:sp>
      <p:sp>
        <p:nvSpPr>
          <p:cNvPr id="7" name="Platshållare för bildnummer 6">
            <a:extLst>
              <a:ext uri="{FF2B5EF4-FFF2-40B4-BE49-F238E27FC236}">
                <a16:creationId xmlns:a16="http://schemas.microsoft.com/office/drawing/2014/main" id="{96C34A88-0CA2-42B6-84DB-A048521252C5}"/>
              </a:ext>
            </a:extLst>
          </p:cNvPr>
          <p:cNvSpPr>
            <a:spLocks noGrp="1"/>
          </p:cNvSpPr>
          <p:nvPr>
            <p:ph type="sldNum" sz="quarter" idx="12"/>
          </p:nvPr>
        </p:nvSpPr>
        <p:spPr/>
        <p:txBody>
          <a:bodyPr/>
          <a:lstStyle/>
          <a:p>
            <a:fld id="{DF12FE26-693D-4657-8CF4-E1D4E86C9D92}" type="slidenum">
              <a:rPr lang="sv-SE" smtClean="0"/>
              <a:t>‹#›</a:t>
            </a:fld>
            <a:endParaRPr lang="sv-SE" dirty="0"/>
          </a:p>
        </p:txBody>
      </p:sp>
      <p:sp>
        <p:nvSpPr>
          <p:cNvPr id="8" name="Platshållare för bild 8">
            <a:extLst>
              <a:ext uri="{FF2B5EF4-FFF2-40B4-BE49-F238E27FC236}">
                <a16:creationId xmlns:a16="http://schemas.microsoft.com/office/drawing/2014/main" id="{12619720-8989-44FC-8D94-278B920DBDB7}"/>
              </a:ext>
            </a:extLst>
          </p:cNvPr>
          <p:cNvSpPr>
            <a:spLocks noGrp="1"/>
          </p:cNvSpPr>
          <p:nvPr>
            <p:ph type="pic" sz="quarter" idx="14" hasCustomPrompt="1"/>
          </p:nvPr>
        </p:nvSpPr>
        <p:spPr>
          <a:xfrm>
            <a:off x="226344" y="4201201"/>
            <a:ext cx="5767200" cy="1936493"/>
          </a:xfrm>
          <a:solidFill>
            <a:schemeClr val="bg1">
              <a:lumMod val="75000"/>
            </a:schemeClr>
          </a:solidFill>
        </p:spPr>
        <p:txBody>
          <a:bodyPr lIns="360000" tIns="252000"/>
          <a:lstStyle>
            <a:lvl1pPr marL="0" indent="0" algn="ctr">
              <a:buFontTx/>
              <a:buNone/>
              <a:defRPr sz="1400"/>
            </a:lvl1pPr>
          </a:lstStyle>
          <a:p>
            <a:r>
              <a:rPr lang="sv-SE" dirty="0"/>
              <a:t>Klicka på ikonen för att infoga bild</a:t>
            </a:r>
          </a:p>
        </p:txBody>
      </p:sp>
      <p:sp>
        <p:nvSpPr>
          <p:cNvPr id="10" name="Platshållare för bild 8">
            <a:extLst>
              <a:ext uri="{FF2B5EF4-FFF2-40B4-BE49-F238E27FC236}">
                <a16:creationId xmlns:a16="http://schemas.microsoft.com/office/drawing/2014/main" id="{05DA0D78-FDE1-43D1-857B-4C0F0D0D1BFD}"/>
              </a:ext>
            </a:extLst>
          </p:cNvPr>
          <p:cNvSpPr>
            <a:spLocks noGrp="1"/>
          </p:cNvSpPr>
          <p:nvPr>
            <p:ph type="pic" sz="quarter" idx="15" hasCustomPrompt="1"/>
          </p:nvPr>
        </p:nvSpPr>
        <p:spPr>
          <a:xfrm>
            <a:off x="226344" y="2046288"/>
            <a:ext cx="5767200" cy="1936493"/>
          </a:xfrm>
          <a:solidFill>
            <a:schemeClr val="bg1">
              <a:lumMod val="75000"/>
            </a:schemeClr>
          </a:solidFill>
        </p:spPr>
        <p:txBody>
          <a:bodyPr lIns="360000" tIns="252000"/>
          <a:lstStyle>
            <a:lvl1pPr marL="0" marR="0" indent="0" algn="ctr" defTabSz="914400" rtl="0" eaLnBrk="1" fontAlgn="auto" latinLnBrk="0" hangingPunct="1">
              <a:lnSpc>
                <a:spcPct val="90000"/>
              </a:lnSpc>
              <a:spcBef>
                <a:spcPts val="1000"/>
              </a:spcBef>
              <a:spcAft>
                <a:spcPts val="0"/>
              </a:spcAft>
              <a:buClrTx/>
              <a:buSzTx/>
              <a:buFontTx/>
              <a:buNone/>
              <a:tabLst/>
              <a:defRPr sz="1400"/>
            </a:lvl1pPr>
          </a:lstStyle>
          <a:p>
            <a:pPr marL="0" marR="0" lvl="0" indent="0" algn="ctr" defTabSz="914400" rtl="0" eaLnBrk="1" fontAlgn="auto" latinLnBrk="0" hangingPunct="1">
              <a:lnSpc>
                <a:spcPct val="90000"/>
              </a:lnSpc>
              <a:spcBef>
                <a:spcPts val="1000"/>
              </a:spcBef>
              <a:spcAft>
                <a:spcPts val="0"/>
              </a:spcAft>
              <a:buClrTx/>
              <a:buSzTx/>
              <a:buFontTx/>
              <a:buNone/>
              <a:tabLst/>
              <a:defRPr/>
            </a:pPr>
            <a:r>
              <a:rPr lang="sv-SE" dirty="0"/>
              <a:t>Klicka på ikonen för att infoga bild</a:t>
            </a:r>
          </a:p>
          <a:p>
            <a:endParaRPr lang="sv-SE" dirty="0"/>
          </a:p>
        </p:txBody>
      </p:sp>
      <p:sp>
        <p:nvSpPr>
          <p:cNvPr id="11" name="Platshållare för bild 8">
            <a:extLst>
              <a:ext uri="{FF2B5EF4-FFF2-40B4-BE49-F238E27FC236}">
                <a16:creationId xmlns:a16="http://schemas.microsoft.com/office/drawing/2014/main" id="{ADAAEF65-35CB-4A38-B68B-3161FFC88383}"/>
              </a:ext>
            </a:extLst>
          </p:cNvPr>
          <p:cNvSpPr>
            <a:spLocks noGrp="1"/>
          </p:cNvSpPr>
          <p:nvPr>
            <p:ph type="pic" sz="quarter" idx="16" hasCustomPrompt="1"/>
          </p:nvPr>
        </p:nvSpPr>
        <p:spPr>
          <a:xfrm>
            <a:off x="6205575" y="4201199"/>
            <a:ext cx="5768115" cy="1936800"/>
          </a:xfrm>
          <a:solidFill>
            <a:schemeClr val="bg1">
              <a:lumMod val="75000"/>
            </a:schemeClr>
          </a:solidFill>
        </p:spPr>
        <p:txBody>
          <a:bodyPr lIns="360000" tIns="252000"/>
          <a:lstStyle>
            <a:lvl1pPr marL="0" marR="0" indent="0" algn="ctr" defTabSz="914400" rtl="0" eaLnBrk="1" fontAlgn="auto" latinLnBrk="0" hangingPunct="1">
              <a:lnSpc>
                <a:spcPct val="90000"/>
              </a:lnSpc>
              <a:spcBef>
                <a:spcPts val="1000"/>
              </a:spcBef>
              <a:spcAft>
                <a:spcPts val="0"/>
              </a:spcAft>
              <a:buClrTx/>
              <a:buSzTx/>
              <a:buFontTx/>
              <a:buNone/>
              <a:tabLst/>
              <a:defRPr sz="1400"/>
            </a:lvl1pPr>
          </a:lstStyle>
          <a:p>
            <a:pPr marL="0" marR="0" lvl="0" indent="0" algn="ctr" defTabSz="914400" rtl="0" eaLnBrk="1" fontAlgn="auto" latinLnBrk="0" hangingPunct="1">
              <a:lnSpc>
                <a:spcPct val="90000"/>
              </a:lnSpc>
              <a:spcBef>
                <a:spcPts val="1000"/>
              </a:spcBef>
              <a:spcAft>
                <a:spcPts val="0"/>
              </a:spcAft>
              <a:buClrTx/>
              <a:buSzTx/>
              <a:buFontTx/>
              <a:buNone/>
              <a:tabLst/>
              <a:defRPr/>
            </a:pPr>
            <a:r>
              <a:rPr lang="sv-SE" dirty="0"/>
              <a:t>Klicka på ikonen för att infoga bild</a:t>
            </a:r>
          </a:p>
          <a:p>
            <a:endParaRPr lang="sv-SE" dirty="0"/>
          </a:p>
        </p:txBody>
      </p:sp>
    </p:spTree>
    <p:extLst>
      <p:ext uri="{BB962C8B-B14F-4D97-AF65-F5344CB8AC3E}">
        <p14:creationId xmlns:p14="http://schemas.microsoft.com/office/powerpoint/2010/main" val="86188071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Rubrik Multi Text 3 Bilder">
    <p:spTree>
      <p:nvGrpSpPr>
        <p:cNvPr id="1" name=""/>
        <p:cNvGrpSpPr/>
        <p:nvPr/>
      </p:nvGrpSpPr>
      <p:grpSpPr>
        <a:xfrm>
          <a:off x="0" y="0"/>
          <a:ext cx="0" cy="0"/>
          <a:chOff x="0" y="0"/>
          <a:chExt cx="0" cy="0"/>
        </a:xfrm>
      </p:grpSpPr>
      <p:sp>
        <p:nvSpPr>
          <p:cNvPr id="10" name="Rektangel 9">
            <a:extLst>
              <a:ext uri="{FF2B5EF4-FFF2-40B4-BE49-F238E27FC236}">
                <a16:creationId xmlns:a16="http://schemas.microsoft.com/office/drawing/2014/main" id="{76E97F0B-D77F-4223-9634-8DA9CC21710F}"/>
              </a:ext>
            </a:extLst>
          </p:cNvPr>
          <p:cNvSpPr/>
          <p:nvPr/>
        </p:nvSpPr>
        <p:spPr>
          <a:xfrm>
            <a:off x="226342" y="2046288"/>
            <a:ext cx="5767200" cy="1936493"/>
          </a:xfrm>
          <a:prstGeom prst="rect">
            <a:avLst/>
          </a:prstGeom>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sv-SE" dirty="0"/>
          </a:p>
        </p:txBody>
      </p:sp>
      <p:sp>
        <p:nvSpPr>
          <p:cNvPr id="9" name="Platshållare för bild 8">
            <a:extLst>
              <a:ext uri="{FF2B5EF4-FFF2-40B4-BE49-F238E27FC236}">
                <a16:creationId xmlns:a16="http://schemas.microsoft.com/office/drawing/2014/main" id="{4F2F6A57-7EA2-47DD-A2ED-D38487DF8B9A}"/>
              </a:ext>
            </a:extLst>
          </p:cNvPr>
          <p:cNvSpPr>
            <a:spLocks noGrp="1"/>
          </p:cNvSpPr>
          <p:nvPr>
            <p:ph type="pic" sz="quarter" idx="13" hasCustomPrompt="1"/>
          </p:nvPr>
        </p:nvSpPr>
        <p:spPr>
          <a:xfrm>
            <a:off x="6206489" y="2046078"/>
            <a:ext cx="5767200" cy="1928913"/>
          </a:xfrm>
          <a:solidFill>
            <a:schemeClr val="bg1">
              <a:lumMod val="75000"/>
            </a:schemeClr>
          </a:solidFill>
        </p:spPr>
        <p:txBody>
          <a:bodyPr lIns="360000" tIns="252000"/>
          <a:lstStyle>
            <a:lvl1pPr marL="0" marR="0" indent="0" algn="ctr" defTabSz="914400" rtl="0" eaLnBrk="1" fontAlgn="auto" latinLnBrk="0" hangingPunct="1">
              <a:lnSpc>
                <a:spcPct val="90000"/>
              </a:lnSpc>
              <a:spcBef>
                <a:spcPts val="1000"/>
              </a:spcBef>
              <a:spcAft>
                <a:spcPts val="0"/>
              </a:spcAft>
              <a:buClrTx/>
              <a:buSzTx/>
              <a:buFontTx/>
              <a:buNone/>
              <a:tabLst/>
              <a:defRPr sz="1400"/>
            </a:lvl1pPr>
          </a:lstStyle>
          <a:p>
            <a:pPr marL="0" marR="0" lvl="0" indent="0" algn="ctr" defTabSz="914400" rtl="0" eaLnBrk="1" fontAlgn="auto" latinLnBrk="0" hangingPunct="1">
              <a:lnSpc>
                <a:spcPct val="90000"/>
              </a:lnSpc>
              <a:spcBef>
                <a:spcPts val="1000"/>
              </a:spcBef>
              <a:spcAft>
                <a:spcPts val="0"/>
              </a:spcAft>
              <a:buClrTx/>
              <a:buSzTx/>
              <a:buFontTx/>
              <a:buNone/>
              <a:tabLst/>
              <a:defRPr/>
            </a:pPr>
            <a:r>
              <a:rPr lang="sv-SE" dirty="0"/>
              <a:t>Klicka på ikonen för att infoga bild</a:t>
            </a:r>
          </a:p>
          <a:p>
            <a:endParaRPr lang="sv-SE" dirty="0"/>
          </a:p>
        </p:txBody>
      </p:sp>
      <p:sp>
        <p:nvSpPr>
          <p:cNvPr id="2" name="Rubrik 1">
            <a:extLst>
              <a:ext uri="{FF2B5EF4-FFF2-40B4-BE49-F238E27FC236}">
                <a16:creationId xmlns:a16="http://schemas.microsoft.com/office/drawing/2014/main" id="{9F8FF724-E49B-4704-9C98-90B00DD5AF12}"/>
              </a:ext>
            </a:extLst>
          </p:cNvPr>
          <p:cNvSpPr>
            <a:spLocks noGrp="1"/>
          </p:cNvSpPr>
          <p:nvPr>
            <p:ph type="title" hasCustomPrompt="1"/>
          </p:nvPr>
        </p:nvSpPr>
        <p:spPr>
          <a:xfrm>
            <a:off x="479640" y="382479"/>
            <a:ext cx="5623962" cy="1606659"/>
          </a:xfrm>
        </p:spPr>
        <p:txBody>
          <a:bodyPr/>
          <a:lstStyle>
            <a:lvl1pPr>
              <a:defRPr/>
            </a:lvl1pPr>
          </a:lstStyle>
          <a:p>
            <a:r>
              <a:rPr lang="sv-SE" dirty="0"/>
              <a:t>Klicka här för rubrik</a:t>
            </a:r>
          </a:p>
        </p:txBody>
      </p:sp>
      <p:sp>
        <p:nvSpPr>
          <p:cNvPr id="5" name="Platshållare för datum 4">
            <a:extLst>
              <a:ext uri="{FF2B5EF4-FFF2-40B4-BE49-F238E27FC236}">
                <a16:creationId xmlns:a16="http://schemas.microsoft.com/office/drawing/2014/main" id="{3B336E3A-4F5D-4A20-8031-79061612051D}"/>
              </a:ext>
            </a:extLst>
          </p:cNvPr>
          <p:cNvSpPr>
            <a:spLocks noGrp="1"/>
          </p:cNvSpPr>
          <p:nvPr>
            <p:ph type="dt" sz="half" idx="10"/>
          </p:nvPr>
        </p:nvSpPr>
        <p:spPr/>
        <p:txBody>
          <a:bodyPr/>
          <a:lstStyle/>
          <a:p>
            <a:fld id="{9AF902FF-14DD-4553-AD39-D56539975962}" type="datetime1">
              <a:rPr lang="sv-SE" smtClean="0"/>
              <a:t>2022-11-09</a:t>
            </a:fld>
            <a:endParaRPr lang="sv-SE" dirty="0"/>
          </a:p>
        </p:txBody>
      </p:sp>
      <p:sp>
        <p:nvSpPr>
          <p:cNvPr id="6" name="Platshållare för sidfot 5">
            <a:extLst>
              <a:ext uri="{FF2B5EF4-FFF2-40B4-BE49-F238E27FC236}">
                <a16:creationId xmlns:a16="http://schemas.microsoft.com/office/drawing/2014/main" id="{550FFDF2-D867-4E53-8AAC-444DD30952FB}"/>
              </a:ext>
            </a:extLst>
          </p:cNvPr>
          <p:cNvSpPr>
            <a:spLocks noGrp="1"/>
          </p:cNvSpPr>
          <p:nvPr>
            <p:ph type="ftr" sz="quarter" idx="11"/>
          </p:nvPr>
        </p:nvSpPr>
        <p:spPr/>
        <p:txBody>
          <a:bodyPr/>
          <a:lstStyle/>
          <a:p>
            <a:endParaRPr lang="sv-SE" dirty="0"/>
          </a:p>
        </p:txBody>
      </p:sp>
      <p:sp>
        <p:nvSpPr>
          <p:cNvPr id="7" name="Platshållare för bildnummer 6">
            <a:extLst>
              <a:ext uri="{FF2B5EF4-FFF2-40B4-BE49-F238E27FC236}">
                <a16:creationId xmlns:a16="http://schemas.microsoft.com/office/drawing/2014/main" id="{96C34A88-0CA2-42B6-84DB-A048521252C5}"/>
              </a:ext>
            </a:extLst>
          </p:cNvPr>
          <p:cNvSpPr>
            <a:spLocks noGrp="1"/>
          </p:cNvSpPr>
          <p:nvPr>
            <p:ph type="sldNum" sz="quarter" idx="12"/>
          </p:nvPr>
        </p:nvSpPr>
        <p:spPr/>
        <p:txBody>
          <a:bodyPr/>
          <a:lstStyle/>
          <a:p>
            <a:fld id="{DF12FE26-693D-4657-8CF4-E1D4E86C9D92}" type="slidenum">
              <a:rPr lang="sv-SE" smtClean="0"/>
              <a:t>‹#›</a:t>
            </a:fld>
            <a:endParaRPr lang="sv-SE" dirty="0"/>
          </a:p>
        </p:txBody>
      </p:sp>
      <p:sp>
        <p:nvSpPr>
          <p:cNvPr id="8" name="Platshållare för bild 8">
            <a:extLst>
              <a:ext uri="{FF2B5EF4-FFF2-40B4-BE49-F238E27FC236}">
                <a16:creationId xmlns:a16="http://schemas.microsoft.com/office/drawing/2014/main" id="{12619720-8989-44FC-8D94-278B920DBDB7}"/>
              </a:ext>
            </a:extLst>
          </p:cNvPr>
          <p:cNvSpPr>
            <a:spLocks noGrp="1"/>
          </p:cNvSpPr>
          <p:nvPr>
            <p:ph type="pic" sz="quarter" idx="14" hasCustomPrompt="1"/>
          </p:nvPr>
        </p:nvSpPr>
        <p:spPr>
          <a:xfrm>
            <a:off x="226344" y="4201201"/>
            <a:ext cx="5767200" cy="1936493"/>
          </a:xfrm>
          <a:solidFill>
            <a:schemeClr val="bg1">
              <a:lumMod val="75000"/>
            </a:schemeClr>
          </a:solidFill>
        </p:spPr>
        <p:txBody>
          <a:bodyPr lIns="360000" tIns="252000"/>
          <a:lstStyle>
            <a:lvl1pPr marL="0" marR="0" indent="0" algn="ctr" defTabSz="914400" rtl="0" eaLnBrk="1" fontAlgn="auto" latinLnBrk="0" hangingPunct="1">
              <a:lnSpc>
                <a:spcPct val="90000"/>
              </a:lnSpc>
              <a:spcBef>
                <a:spcPts val="1000"/>
              </a:spcBef>
              <a:spcAft>
                <a:spcPts val="0"/>
              </a:spcAft>
              <a:buClrTx/>
              <a:buSzTx/>
              <a:buFontTx/>
              <a:buNone/>
              <a:tabLst/>
              <a:defRPr sz="1400"/>
            </a:lvl1pPr>
          </a:lstStyle>
          <a:p>
            <a:pPr marL="0" marR="0" lvl="0" indent="0" algn="ctr" defTabSz="914400" rtl="0" eaLnBrk="1" fontAlgn="auto" latinLnBrk="0" hangingPunct="1">
              <a:lnSpc>
                <a:spcPct val="90000"/>
              </a:lnSpc>
              <a:spcBef>
                <a:spcPts val="1000"/>
              </a:spcBef>
              <a:spcAft>
                <a:spcPts val="0"/>
              </a:spcAft>
              <a:buClrTx/>
              <a:buSzTx/>
              <a:buFontTx/>
              <a:buNone/>
              <a:tabLst/>
              <a:defRPr/>
            </a:pPr>
            <a:r>
              <a:rPr lang="sv-SE" dirty="0"/>
              <a:t>Klicka på ikonen för att infoga bild</a:t>
            </a:r>
          </a:p>
          <a:p>
            <a:endParaRPr lang="sv-SE" dirty="0"/>
          </a:p>
        </p:txBody>
      </p:sp>
      <p:sp>
        <p:nvSpPr>
          <p:cNvPr id="11" name="Platshållare för bild 8">
            <a:extLst>
              <a:ext uri="{FF2B5EF4-FFF2-40B4-BE49-F238E27FC236}">
                <a16:creationId xmlns:a16="http://schemas.microsoft.com/office/drawing/2014/main" id="{ADAAEF65-35CB-4A38-B68B-3161FFC88383}"/>
              </a:ext>
            </a:extLst>
          </p:cNvPr>
          <p:cNvSpPr>
            <a:spLocks noGrp="1"/>
          </p:cNvSpPr>
          <p:nvPr>
            <p:ph type="pic" sz="quarter" idx="16" hasCustomPrompt="1"/>
          </p:nvPr>
        </p:nvSpPr>
        <p:spPr>
          <a:xfrm>
            <a:off x="6205575" y="4201199"/>
            <a:ext cx="5768115" cy="1936800"/>
          </a:xfrm>
          <a:solidFill>
            <a:schemeClr val="bg1">
              <a:lumMod val="75000"/>
            </a:schemeClr>
          </a:solidFill>
        </p:spPr>
        <p:txBody>
          <a:bodyPr lIns="360000" tIns="252000"/>
          <a:lstStyle>
            <a:lvl1pPr marL="0" marR="0" indent="0" algn="ctr" defTabSz="914400" rtl="0" eaLnBrk="1" fontAlgn="auto" latinLnBrk="0" hangingPunct="1">
              <a:lnSpc>
                <a:spcPct val="90000"/>
              </a:lnSpc>
              <a:spcBef>
                <a:spcPts val="1000"/>
              </a:spcBef>
              <a:spcAft>
                <a:spcPts val="0"/>
              </a:spcAft>
              <a:buClrTx/>
              <a:buSzTx/>
              <a:buFontTx/>
              <a:buNone/>
              <a:tabLst/>
              <a:defRPr sz="1400"/>
            </a:lvl1pPr>
          </a:lstStyle>
          <a:p>
            <a:pPr marL="0" marR="0" lvl="0" indent="0" algn="ctr" defTabSz="914400" rtl="0" eaLnBrk="1" fontAlgn="auto" latinLnBrk="0" hangingPunct="1">
              <a:lnSpc>
                <a:spcPct val="90000"/>
              </a:lnSpc>
              <a:spcBef>
                <a:spcPts val="1000"/>
              </a:spcBef>
              <a:spcAft>
                <a:spcPts val="0"/>
              </a:spcAft>
              <a:buClrTx/>
              <a:buSzTx/>
              <a:buFontTx/>
              <a:buNone/>
              <a:tabLst/>
              <a:defRPr/>
            </a:pPr>
            <a:r>
              <a:rPr lang="sv-SE" dirty="0"/>
              <a:t>Klicka på ikonen för att infoga bild</a:t>
            </a:r>
          </a:p>
          <a:p>
            <a:endParaRPr lang="sv-SE" dirty="0"/>
          </a:p>
        </p:txBody>
      </p:sp>
      <p:sp>
        <p:nvSpPr>
          <p:cNvPr id="4" name="Platshållare för innehåll 3">
            <a:extLst>
              <a:ext uri="{FF2B5EF4-FFF2-40B4-BE49-F238E27FC236}">
                <a16:creationId xmlns:a16="http://schemas.microsoft.com/office/drawing/2014/main" id="{EC783270-78FB-44DE-B3CF-214AF6E7CB47}"/>
              </a:ext>
            </a:extLst>
          </p:cNvPr>
          <p:cNvSpPr>
            <a:spLocks noGrp="1"/>
          </p:cNvSpPr>
          <p:nvPr>
            <p:ph sz="quarter" idx="17"/>
          </p:nvPr>
        </p:nvSpPr>
        <p:spPr>
          <a:xfrm>
            <a:off x="226343" y="2046288"/>
            <a:ext cx="5767200" cy="1936493"/>
          </a:xfrm>
          <a:noFill/>
        </p:spPr>
        <p:txBody>
          <a:bodyPr lIns="216000" tIns="180000"/>
          <a:lstStyle>
            <a:lvl1pPr marL="0" indent="0">
              <a:buFontTx/>
              <a:buNone/>
              <a:defRPr sz="2000">
                <a:solidFill>
                  <a:schemeClr val="bg1"/>
                </a:solidFill>
              </a:defRPr>
            </a:lvl1pPr>
            <a:lvl2pPr marL="457200" indent="0">
              <a:buFontTx/>
              <a:buNone/>
              <a:defRPr>
                <a:solidFill>
                  <a:schemeClr val="bg1"/>
                </a:solidFill>
              </a:defRPr>
            </a:lvl2pPr>
            <a:lvl3pPr marL="914400" indent="0">
              <a:buFontTx/>
              <a:buNone/>
              <a:defRPr>
                <a:solidFill>
                  <a:schemeClr val="bg1"/>
                </a:solidFill>
              </a:defRPr>
            </a:lvl3pPr>
            <a:lvl4pPr marL="1371600" indent="0">
              <a:buFontTx/>
              <a:buNone/>
              <a:defRPr>
                <a:solidFill>
                  <a:schemeClr val="bg1"/>
                </a:solidFill>
              </a:defRPr>
            </a:lvl4pPr>
            <a:lvl5pPr marL="1828800" indent="0">
              <a:buFontTx/>
              <a:buNone/>
              <a:defRPr>
                <a:solidFill>
                  <a:schemeClr val="bg1"/>
                </a:solidFill>
              </a:defRPr>
            </a:lvl5pPr>
          </a:lstStyle>
          <a:p>
            <a:pPr lvl="0"/>
            <a:r>
              <a:rPr lang="sv-SE"/>
              <a:t>Klicka här för att ändra format på bakgrundstexten</a:t>
            </a:r>
          </a:p>
        </p:txBody>
      </p:sp>
    </p:spTree>
    <p:extLst>
      <p:ext uri="{BB962C8B-B14F-4D97-AF65-F5344CB8AC3E}">
        <p14:creationId xmlns:p14="http://schemas.microsoft.com/office/powerpoint/2010/main" val="358940684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Rubrik 5 Bilder">
    <p:spTree>
      <p:nvGrpSpPr>
        <p:cNvPr id="1" name=""/>
        <p:cNvGrpSpPr/>
        <p:nvPr/>
      </p:nvGrpSpPr>
      <p:grpSpPr>
        <a:xfrm>
          <a:off x="0" y="0"/>
          <a:ext cx="0" cy="0"/>
          <a:chOff x="0" y="0"/>
          <a:chExt cx="0" cy="0"/>
        </a:xfrm>
      </p:grpSpPr>
      <p:sp>
        <p:nvSpPr>
          <p:cNvPr id="9" name="Platshållare för bild 8">
            <a:extLst>
              <a:ext uri="{FF2B5EF4-FFF2-40B4-BE49-F238E27FC236}">
                <a16:creationId xmlns:a16="http://schemas.microsoft.com/office/drawing/2014/main" id="{4F2F6A57-7EA2-47DD-A2ED-D38487DF8B9A}"/>
              </a:ext>
            </a:extLst>
          </p:cNvPr>
          <p:cNvSpPr>
            <a:spLocks noGrp="1"/>
          </p:cNvSpPr>
          <p:nvPr>
            <p:ph type="pic" sz="quarter" idx="13" hasCustomPrompt="1"/>
          </p:nvPr>
        </p:nvSpPr>
        <p:spPr>
          <a:xfrm>
            <a:off x="4203658" y="2047462"/>
            <a:ext cx="3776400" cy="1936800"/>
          </a:xfrm>
          <a:solidFill>
            <a:schemeClr val="bg1">
              <a:lumMod val="75000"/>
            </a:schemeClr>
          </a:solidFill>
        </p:spPr>
        <p:txBody>
          <a:bodyPr lIns="360000" tIns="252000"/>
          <a:lstStyle>
            <a:lvl1pPr marL="0" marR="0" indent="0" algn="ctr" defTabSz="914400" rtl="0" eaLnBrk="1" fontAlgn="auto" latinLnBrk="0" hangingPunct="1">
              <a:lnSpc>
                <a:spcPct val="90000"/>
              </a:lnSpc>
              <a:spcBef>
                <a:spcPts val="1000"/>
              </a:spcBef>
              <a:spcAft>
                <a:spcPts val="0"/>
              </a:spcAft>
              <a:buClrTx/>
              <a:buSzTx/>
              <a:buFontTx/>
              <a:buNone/>
              <a:tabLst/>
              <a:defRPr sz="1400"/>
            </a:lvl1pPr>
          </a:lstStyle>
          <a:p>
            <a:pPr marL="0" marR="0" lvl="0" indent="0" algn="ctr" defTabSz="914400" rtl="0" eaLnBrk="1" fontAlgn="auto" latinLnBrk="0" hangingPunct="1">
              <a:lnSpc>
                <a:spcPct val="90000"/>
              </a:lnSpc>
              <a:spcBef>
                <a:spcPts val="1000"/>
              </a:spcBef>
              <a:spcAft>
                <a:spcPts val="0"/>
              </a:spcAft>
              <a:buClrTx/>
              <a:buSzTx/>
              <a:buFontTx/>
              <a:buNone/>
              <a:tabLst/>
              <a:defRPr/>
            </a:pPr>
            <a:r>
              <a:rPr lang="sv-SE" dirty="0"/>
              <a:t>Klicka på ikonen för att infoga bild</a:t>
            </a:r>
          </a:p>
          <a:p>
            <a:endParaRPr lang="sv-SE" dirty="0"/>
          </a:p>
        </p:txBody>
      </p:sp>
      <p:sp>
        <p:nvSpPr>
          <p:cNvPr id="2" name="Rubrik 1">
            <a:extLst>
              <a:ext uri="{FF2B5EF4-FFF2-40B4-BE49-F238E27FC236}">
                <a16:creationId xmlns:a16="http://schemas.microsoft.com/office/drawing/2014/main" id="{9F8FF724-E49B-4704-9C98-90B00DD5AF12}"/>
              </a:ext>
            </a:extLst>
          </p:cNvPr>
          <p:cNvSpPr>
            <a:spLocks noGrp="1"/>
          </p:cNvSpPr>
          <p:nvPr>
            <p:ph type="title" hasCustomPrompt="1"/>
          </p:nvPr>
        </p:nvSpPr>
        <p:spPr>
          <a:xfrm>
            <a:off x="479640" y="382479"/>
            <a:ext cx="5623962" cy="1606659"/>
          </a:xfrm>
        </p:spPr>
        <p:txBody>
          <a:bodyPr/>
          <a:lstStyle>
            <a:lvl1pPr>
              <a:defRPr/>
            </a:lvl1pPr>
          </a:lstStyle>
          <a:p>
            <a:r>
              <a:rPr lang="sv-SE" dirty="0"/>
              <a:t>Klicka här för rubrik</a:t>
            </a:r>
          </a:p>
        </p:txBody>
      </p:sp>
      <p:sp>
        <p:nvSpPr>
          <p:cNvPr id="5" name="Platshållare för datum 4">
            <a:extLst>
              <a:ext uri="{FF2B5EF4-FFF2-40B4-BE49-F238E27FC236}">
                <a16:creationId xmlns:a16="http://schemas.microsoft.com/office/drawing/2014/main" id="{3B336E3A-4F5D-4A20-8031-79061612051D}"/>
              </a:ext>
            </a:extLst>
          </p:cNvPr>
          <p:cNvSpPr>
            <a:spLocks noGrp="1"/>
          </p:cNvSpPr>
          <p:nvPr>
            <p:ph type="dt" sz="half" idx="10"/>
          </p:nvPr>
        </p:nvSpPr>
        <p:spPr/>
        <p:txBody>
          <a:bodyPr/>
          <a:lstStyle/>
          <a:p>
            <a:fld id="{FB48176D-2C72-4A6C-88DB-9989B00023A7}" type="datetime1">
              <a:rPr lang="sv-SE" smtClean="0"/>
              <a:t>2022-11-09</a:t>
            </a:fld>
            <a:endParaRPr lang="sv-SE" dirty="0"/>
          </a:p>
        </p:txBody>
      </p:sp>
      <p:sp>
        <p:nvSpPr>
          <p:cNvPr id="6" name="Platshållare för sidfot 5">
            <a:extLst>
              <a:ext uri="{FF2B5EF4-FFF2-40B4-BE49-F238E27FC236}">
                <a16:creationId xmlns:a16="http://schemas.microsoft.com/office/drawing/2014/main" id="{550FFDF2-D867-4E53-8AAC-444DD30952FB}"/>
              </a:ext>
            </a:extLst>
          </p:cNvPr>
          <p:cNvSpPr>
            <a:spLocks noGrp="1"/>
          </p:cNvSpPr>
          <p:nvPr>
            <p:ph type="ftr" sz="quarter" idx="11"/>
          </p:nvPr>
        </p:nvSpPr>
        <p:spPr/>
        <p:txBody>
          <a:bodyPr/>
          <a:lstStyle/>
          <a:p>
            <a:endParaRPr lang="sv-SE" dirty="0"/>
          </a:p>
        </p:txBody>
      </p:sp>
      <p:sp>
        <p:nvSpPr>
          <p:cNvPr id="7" name="Platshållare för bildnummer 6">
            <a:extLst>
              <a:ext uri="{FF2B5EF4-FFF2-40B4-BE49-F238E27FC236}">
                <a16:creationId xmlns:a16="http://schemas.microsoft.com/office/drawing/2014/main" id="{96C34A88-0CA2-42B6-84DB-A048521252C5}"/>
              </a:ext>
            </a:extLst>
          </p:cNvPr>
          <p:cNvSpPr>
            <a:spLocks noGrp="1"/>
          </p:cNvSpPr>
          <p:nvPr>
            <p:ph type="sldNum" sz="quarter" idx="12"/>
          </p:nvPr>
        </p:nvSpPr>
        <p:spPr/>
        <p:txBody>
          <a:bodyPr/>
          <a:lstStyle/>
          <a:p>
            <a:fld id="{DF12FE26-693D-4657-8CF4-E1D4E86C9D92}" type="slidenum">
              <a:rPr lang="sv-SE" smtClean="0"/>
              <a:t>‹#›</a:t>
            </a:fld>
            <a:endParaRPr lang="sv-SE" dirty="0"/>
          </a:p>
        </p:txBody>
      </p:sp>
      <p:sp>
        <p:nvSpPr>
          <p:cNvPr id="8" name="Platshållare för bild 8">
            <a:extLst>
              <a:ext uri="{FF2B5EF4-FFF2-40B4-BE49-F238E27FC236}">
                <a16:creationId xmlns:a16="http://schemas.microsoft.com/office/drawing/2014/main" id="{12619720-8989-44FC-8D94-278B920DBDB7}"/>
              </a:ext>
            </a:extLst>
          </p:cNvPr>
          <p:cNvSpPr>
            <a:spLocks noGrp="1"/>
          </p:cNvSpPr>
          <p:nvPr>
            <p:ph type="pic" sz="quarter" idx="14" hasCustomPrompt="1"/>
          </p:nvPr>
        </p:nvSpPr>
        <p:spPr>
          <a:xfrm>
            <a:off x="216000" y="4201199"/>
            <a:ext cx="3776400" cy="1936800"/>
          </a:xfrm>
          <a:solidFill>
            <a:schemeClr val="bg1">
              <a:lumMod val="75000"/>
            </a:schemeClr>
          </a:solidFill>
        </p:spPr>
        <p:txBody>
          <a:bodyPr lIns="360000" tIns="252000"/>
          <a:lstStyle>
            <a:lvl1pPr marL="0" marR="0" indent="0" algn="ctr" defTabSz="914400" rtl="0" eaLnBrk="1" fontAlgn="auto" latinLnBrk="0" hangingPunct="1">
              <a:lnSpc>
                <a:spcPct val="90000"/>
              </a:lnSpc>
              <a:spcBef>
                <a:spcPts val="1000"/>
              </a:spcBef>
              <a:spcAft>
                <a:spcPts val="0"/>
              </a:spcAft>
              <a:buClrTx/>
              <a:buSzTx/>
              <a:buFontTx/>
              <a:buNone/>
              <a:tabLst/>
              <a:defRPr sz="1400"/>
            </a:lvl1pPr>
          </a:lstStyle>
          <a:p>
            <a:pPr marL="0" marR="0" lvl="0" indent="0" algn="ctr" defTabSz="914400" rtl="0" eaLnBrk="1" fontAlgn="auto" latinLnBrk="0" hangingPunct="1">
              <a:lnSpc>
                <a:spcPct val="90000"/>
              </a:lnSpc>
              <a:spcBef>
                <a:spcPts val="1000"/>
              </a:spcBef>
              <a:spcAft>
                <a:spcPts val="0"/>
              </a:spcAft>
              <a:buClrTx/>
              <a:buSzTx/>
              <a:buFontTx/>
              <a:buNone/>
              <a:tabLst/>
              <a:defRPr/>
            </a:pPr>
            <a:r>
              <a:rPr lang="sv-SE" dirty="0"/>
              <a:t>Klicka på ikonen för att infoga bild</a:t>
            </a:r>
          </a:p>
          <a:p>
            <a:endParaRPr lang="sv-SE" dirty="0"/>
          </a:p>
        </p:txBody>
      </p:sp>
      <p:sp>
        <p:nvSpPr>
          <p:cNvPr id="10" name="Platshållare för bild 8">
            <a:extLst>
              <a:ext uri="{FF2B5EF4-FFF2-40B4-BE49-F238E27FC236}">
                <a16:creationId xmlns:a16="http://schemas.microsoft.com/office/drawing/2014/main" id="{05DA0D78-FDE1-43D1-857B-4C0F0D0D1BFD}"/>
              </a:ext>
            </a:extLst>
          </p:cNvPr>
          <p:cNvSpPr>
            <a:spLocks noGrp="1"/>
          </p:cNvSpPr>
          <p:nvPr>
            <p:ph type="pic" sz="quarter" idx="15" hasCustomPrompt="1"/>
          </p:nvPr>
        </p:nvSpPr>
        <p:spPr>
          <a:xfrm>
            <a:off x="216000" y="2047462"/>
            <a:ext cx="3776400" cy="1936800"/>
          </a:xfrm>
          <a:solidFill>
            <a:schemeClr val="bg1">
              <a:lumMod val="75000"/>
            </a:schemeClr>
          </a:solidFill>
        </p:spPr>
        <p:txBody>
          <a:bodyPr lIns="360000" tIns="252000"/>
          <a:lstStyle>
            <a:lvl1pPr marL="0" marR="0" indent="0" algn="ctr" defTabSz="914400" rtl="0" eaLnBrk="1" fontAlgn="auto" latinLnBrk="0" hangingPunct="1">
              <a:lnSpc>
                <a:spcPct val="90000"/>
              </a:lnSpc>
              <a:spcBef>
                <a:spcPts val="1000"/>
              </a:spcBef>
              <a:spcAft>
                <a:spcPts val="0"/>
              </a:spcAft>
              <a:buClrTx/>
              <a:buSzTx/>
              <a:buFontTx/>
              <a:buNone/>
              <a:tabLst/>
              <a:defRPr sz="1400"/>
            </a:lvl1pPr>
          </a:lstStyle>
          <a:p>
            <a:pPr marL="0" marR="0" lvl="0" indent="0" algn="ctr" defTabSz="914400" rtl="0" eaLnBrk="1" fontAlgn="auto" latinLnBrk="0" hangingPunct="1">
              <a:lnSpc>
                <a:spcPct val="90000"/>
              </a:lnSpc>
              <a:spcBef>
                <a:spcPts val="1000"/>
              </a:spcBef>
              <a:spcAft>
                <a:spcPts val="0"/>
              </a:spcAft>
              <a:buClrTx/>
              <a:buSzTx/>
              <a:buFontTx/>
              <a:buNone/>
              <a:tabLst/>
              <a:defRPr/>
            </a:pPr>
            <a:r>
              <a:rPr lang="sv-SE" dirty="0"/>
              <a:t>Klicka på ikonen för att infoga bild</a:t>
            </a:r>
          </a:p>
          <a:p>
            <a:endParaRPr lang="sv-SE" dirty="0"/>
          </a:p>
        </p:txBody>
      </p:sp>
      <p:sp>
        <p:nvSpPr>
          <p:cNvPr id="11" name="Platshållare för bild 8">
            <a:extLst>
              <a:ext uri="{FF2B5EF4-FFF2-40B4-BE49-F238E27FC236}">
                <a16:creationId xmlns:a16="http://schemas.microsoft.com/office/drawing/2014/main" id="{ADAAEF65-35CB-4A38-B68B-3161FFC88383}"/>
              </a:ext>
            </a:extLst>
          </p:cNvPr>
          <p:cNvSpPr>
            <a:spLocks noGrp="1"/>
          </p:cNvSpPr>
          <p:nvPr>
            <p:ph type="pic" sz="quarter" idx="16" hasCustomPrompt="1"/>
          </p:nvPr>
        </p:nvSpPr>
        <p:spPr>
          <a:xfrm>
            <a:off x="4203658" y="4201200"/>
            <a:ext cx="3776400" cy="1936800"/>
          </a:xfrm>
          <a:solidFill>
            <a:schemeClr val="bg1">
              <a:lumMod val="75000"/>
            </a:schemeClr>
          </a:solidFill>
        </p:spPr>
        <p:txBody>
          <a:bodyPr lIns="360000" tIns="252000"/>
          <a:lstStyle>
            <a:lvl1pPr marL="0" marR="0" indent="0" algn="ctr" defTabSz="914400" rtl="0" eaLnBrk="1" fontAlgn="auto" latinLnBrk="0" hangingPunct="1">
              <a:lnSpc>
                <a:spcPct val="90000"/>
              </a:lnSpc>
              <a:spcBef>
                <a:spcPts val="1000"/>
              </a:spcBef>
              <a:spcAft>
                <a:spcPts val="0"/>
              </a:spcAft>
              <a:buClrTx/>
              <a:buSzTx/>
              <a:buFontTx/>
              <a:buNone/>
              <a:tabLst/>
              <a:defRPr sz="1400"/>
            </a:lvl1pPr>
          </a:lstStyle>
          <a:p>
            <a:pPr marL="0" marR="0" lvl="0" indent="0" algn="ctr" defTabSz="914400" rtl="0" eaLnBrk="1" fontAlgn="auto" latinLnBrk="0" hangingPunct="1">
              <a:lnSpc>
                <a:spcPct val="90000"/>
              </a:lnSpc>
              <a:spcBef>
                <a:spcPts val="1000"/>
              </a:spcBef>
              <a:spcAft>
                <a:spcPts val="0"/>
              </a:spcAft>
              <a:buClrTx/>
              <a:buSzTx/>
              <a:buFontTx/>
              <a:buNone/>
              <a:tabLst/>
              <a:defRPr/>
            </a:pPr>
            <a:r>
              <a:rPr lang="sv-SE" dirty="0"/>
              <a:t>Klicka på ikonen för att infoga bild</a:t>
            </a:r>
          </a:p>
          <a:p>
            <a:endParaRPr lang="sv-SE" dirty="0"/>
          </a:p>
        </p:txBody>
      </p:sp>
      <p:sp>
        <p:nvSpPr>
          <p:cNvPr id="12" name="Platshållare för bild 8">
            <a:extLst>
              <a:ext uri="{FF2B5EF4-FFF2-40B4-BE49-F238E27FC236}">
                <a16:creationId xmlns:a16="http://schemas.microsoft.com/office/drawing/2014/main" id="{1AC07A39-93C8-43CF-BC73-BD58CDA1D02C}"/>
              </a:ext>
            </a:extLst>
          </p:cNvPr>
          <p:cNvSpPr>
            <a:spLocks noGrp="1"/>
          </p:cNvSpPr>
          <p:nvPr>
            <p:ph type="pic" sz="quarter" idx="17" hasCustomPrompt="1"/>
          </p:nvPr>
        </p:nvSpPr>
        <p:spPr>
          <a:xfrm>
            <a:off x="8201323" y="2046078"/>
            <a:ext cx="3776401" cy="4090121"/>
          </a:xfrm>
          <a:solidFill>
            <a:schemeClr val="bg1">
              <a:lumMod val="75000"/>
            </a:schemeClr>
          </a:solidFill>
        </p:spPr>
        <p:txBody>
          <a:bodyPr lIns="360000" tIns="252000"/>
          <a:lstStyle>
            <a:lvl1pPr marL="0" marR="0" indent="0" algn="ctr" defTabSz="914400" rtl="0" eaLnBrk="1" fontAlgn="auto" latinLnBrk="0" hangingPunct="1">
              <a:lnSpc>
                <a:spcPct val="90000"/>
              </a:lnSpc>
              <a:spcBef>
                <a:spcPts val="1000"/>
              </a:spcBef>
              <a:spcAft>
                <a:spcPts val="0"/>
              </a:spcAft>
              <a:buClrTx/>
              <a:buSzTx/>
              <a:buFontTx/>
              <a:buNone/>
              <a:tabLst/>
              <a:defRPr sz="1400"/>
            </a:lvl1pPr>
          </a:lstStyle>
          <a:p>
            <a:pPr marL="0" marR="0" lvl="0" indent="0" algn="ctr" defTabSz="914400" rtl="0" eaLnBrk="1" fontAlgn="auto" latinLnBrk="0" hangingPunct="1">
              <a:lnSpc>
                <a:spcPct val="90000"/>
              </a:lnSpc>
              <a:spcBef>
                <a:spcPts val="1000"/>
              </a:spcBef>
              <a:spcAft>
                <a:spcPts val="0"/>
              </a:spcAft>
              <a:buClrTx/>
              <a:buSzTx/>
              <a:buFontTx/>
              <a:buNone/>
              <a:tabLst/>
              <a:defRPr/>
            </a:pPr>
            <a:r>
              <a:rPr lang="sv-SE" dirty="0"/>
              <a:t>Klicka på ikonen för att infoga bild</a:t>
            </a:r>
          </a:p>
          <a:p>
            <a:endParaRPr lang="sv-SE" dirty="0"/>
          </a:p>
        </p:txBody>
      </p:sp>
    </p:spTree>
    <p:extLst>
      <p:ext uri="{BB962C8B-B14F-4D97-AF65-F5344CB8AC3E}">
        <p14:creationId xmlns:p14="http://schemas.microsoft.com/office/powerpoint/2010/main" val="283966598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Rubrik 5 Bilder Multi Text">
    <p:spTree>
      <p:nvGrpSpPr>
        <p:cNvPr id="1" name=""/>
        <p:cNvGrpSpPr/>
        <p:nvPr/>
      </p:nvGrpSpPr>
      <p:grpSpPr>
        <a:xfrm>
          <a:off x="0" y="0"/>
          <a:ext cx="0" cy="0"/>
          <a:chOff x="0" y="0"/>
          <a:chExt cx="0" cy="0"/>
        </a:xfrm>
      </p:grpSpPr>
      <p:sp>
        <p:nvSpPr>
          <p:cNvPr id="12" name="Rektangel 11">
            <a:extLst>
              <a:ext uri="{FF2B5EF4-FFF2-40B4-BE49-F238E27FC236}">
                <a16:creationId xmlns:a16="http://schemas.microsoft.com/office/drawing/2014/main" id="{C5D78484-3B5F-465D-B725-D3BE6D9CC8E9}"/>
              </a:ext>
            </a:extLst>
          </p:cNvPr>
          <p:cNvSpPr/>
          <p:nvPr/>
        </p:nvSpPr>
        <p:spPr>
          <a:xfrm>
            <a:off x="8201323" y="2046078"/>
            <a:ext cx="3776401" cy="4090121"/>
          </a:xfrm>
          <a:prstGeom prst="rect">
            <a:avLst/>
          </a:prstGeom>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sv-SE" dirty="0"/>
          </a:p>
        </p:txBody>
      </p:sp>
      <p:sp>
        <p:nvSpPr>
          <p:cNvPr id="9" name="Platshållare för bild 8">
            <a:extLst>
              <a:ext uri="{FF2B5EF4-FFF2-40B4-BE49-F238E27FC236}">
                <a16:creationId xmlns:a16="http://schemas.microsoft.com/office/drawing/2014/main" id="{4F2F6A57-7EA2-47DD-A2ED-D38487DF8B9A}"/>
              </a:ext>
            </a:extLst>
          </p:cNvPr>
          <p:cNvSpPr>
            <a:spLocks noGrp="1"/>
          </p:cNvSpPr>
          <p:nvPr>
            <p:ph type="pic" sz="quarter" idx="13" hasCustomPrompt="1"/>
          </p:nvPr>
        </p:nvSpPr>
        <p:spPr>
          <a:xfrm>
            <a:off x="4203658" y="2047462"/>
            <a:ext cx="3776400" cy="1936800"/>
          </a:xfrm>
          <a:solidFill>
            <a:schemeClr val="bg1">
              <a:lumMod val="75000"/>
            </a:schemeClr>
          </a:solidFill>
        </p:spPr>
        <p:txBody>
          <a:bodyPr lIns="360000" tIns="252000"/>
          <a:lstStyle>
            <a:lvl1pPr marL="0" marR="0" indent="0" algn="ctr" defTabSz="914400" rtl="0" eaLnBrk="1" fontAlgn="auto" latinLnBrk="0" hangingPunct="1">
              <a:lnSpc>
                <a:spcPct val="90000"/>
              </a:lnSpc>
              <a:spcBef>
                <a:spcPts val="1000"/>
              </a:spcBef>
              <a:spcAft>
                <a:spcPts val="0"/>
              </a:spcAft>
              <a:buClrTx/>
              <a:buSzTx/>
              <a:buFontTx/>
              <a:buNone/>
              <a:tabLst/>
              <a:defRPr sz="1400"/>
            </a:lvl1pPr>
          </a:lstStyle>
          <a:p>
            <a:pPr marL="0" marR="0" lvl="0" indent="0" algn="ctr" defTabSz="914400" rtl="0" eaLnBrk="1" fontAlgn="auto" latinLnBrk="0" hangingPunct="1">
              <a:lnSpc>
                <a:spcPct val="90000"/>
              </a:lnSpc>
              <a:spcBef>
                <a:spcPts val="1000"/>
              </a:spcBef>
              <a:spcAft>
                <a:spcPts val="0"/>
              </a:spcAft>
              <a:buClrTx/>
              <a:buSzTx/>
              <a:buFontTx/>
              <a:buNone/>
              <a:tabLst/>
              <a:defRPr/>
            </a:pPr>
            <a:r>
              <a:rPr lang="sv-SE" dirty="0"/>
              <a:t>Klicka på ikonen för att infoga bild</a:t>
            </a:r>
          </a:p>
          <a:p>
            <a:endParaRPr lang="sv-SE" dirty="0"/>
          </a:p>
        </p:txBody>
      </p:sp>
      <p:sp>
        <p:nvSpPr>
          <p:cNvPr id="2" name="Rubrik 1">
            <a:extLst>
              <a:ext uri="{FF2B5EF4-FFF2-40B4-BE49-F238E27FC236}">
                <a16:creationId xmlns:a16="http://schemas.microsoft.com/office/drawing/2014/main" id="{9F8FF724-E49B-4704-9C98-90B00DD5AF12}"/>
              </a:ext>
            </a:extLst>
          </p:cNvPr>
          <p:cNvSpPr>
            <a:spLocks noGrp="1"/>
          </p:cNvSpPr>
          <p:nvPr>
            <p:ph type="title" hasCustomPrompt="1"/>
          </p:nvPr>
        </p:nvSpPr>
        <p:spPr>
          <a:xfrm>
            <a:off x="479640" y="382479"/>
            <a:ext cx="5623962" cy="1606659"/>
          </a:xfrm>
        </p:spPr>
        <p:txBody>
          <a:bodyPr/>
          <a:lstStyle>
            <a:lvl1pPr>
              <a:defRPr/>
            </a:lvl1pPr>
          </a:lstStyle>
          <a:p>
            <a:r>
              <a:rPr lang="sv-SE" dirty="0"/>
              <a:t>Klicka här för rubrik</a:t>
            </a:r>
          </a:p>
        </p:txBody>
      </p:sp>
      <p:sp>
        <p:nvSpPr>
          <p:cNvPr id="5" name="Platshållare för datum 4">
            <a:extLst>
              <a:ext uri="{FF2B5EF4-FFF2-40B4-BE49-F238E27FC236}">
                <a16:creationId xmlns:a16="http://schemas.microsoft.com/office/drawing/2014/main" id="{3B336E3A-4F5D-4A20-8031-79061612051D}"/>
              </a:ext>
            </a:extLst>
          </p:cNvPr>
          <p:cNvSpPr>
            <a:spLocks noGrp="1"/>
          </p:cNvSpPr>
          <p:nvPr>
            <p:ph type="dt" sz="half" idx="10"/>
          </p:nvPr>
        </p:nvSpPr>
        <p:spPr/>
        <p:txBody>
          <a:bodyPr/>
          <a:lstStyle/>
          <a:p>
            <a:fld id="{FF90E77C-7F9D-4D84-B132-B50951F4F520}" type="datetime1">
              <a:rPr lang="sv-SE" smtClean="0"/>
              <a:t>2022-11-09</a:t>
            </a:fld>
            <a:endParaRPr lang="sv-SE" dirty="0"/>
          </a:p>
        </p:txBody>
      </p:sp>
      <p:sp>
        <p:nvSpPr>
          <p:cNvPr id="6" name="Platshållare för sidfot 5">
            <a:extLst>
              <a:ext uri="{FF2B5EF4-FFF2-40B4-BE49-F238E27FC236}">
                <a16:creationId xmlns:a16="http://schemas.microsoft.com/office/drawing/2014/main" id="{550FFDF2-D867-4E53-8AAC-444DD30952FB}"/>
              </a:ext>
            </a:extLst>
          </p:cNvPr>
          <p:cNvSpPr>
            <a:spLocks noGrp="1"/>
          </p:cNvSpPr>
          <p:nvPr>
            <p:ph type="ftr" sz="quarter" idx="11"/>
          </p:nvPr>
        </p:nvSpPr>
        <p:spPr/>
        <p:txBody>
          <a:bodyPr/>
          <a:lstStyle/>
          <a:p>
            <a:endParaRPr lang="sv-SE" dirty="0"/>
          </a:p>
        </p:txBody>
      </p:sp>
      <p:sp>
        <p:nvSpPr>
          <p:cNvPr id="7" name="Platshållare för bildnummer 6">
            <a:extLst>
              <a:ext uri="{FF2B5EF4-FFF2-40B4-BE49-F238E27FC236}">
                <a16:creationId xmlns:a16="http://schemas.microsoft.com/office/drawing/2014/main" id="{96C34A88-0CA2-42B6-84DB-A048521252C5}"/>
              </a:ext>
            </a:extLst>
          </p:cNvPr>
          <p:cNvSpPr>
            <a:spLocks noGrp="1"/>
          </p:cNvSpPr>
          <p:nvPr>
            <p:ph type="sldNum" sz="quarter" idx="12"/>
          </p:nvPr>
        </p:nvSpPr>
        <p:spPr/>
        <p:txBody>
          <a:bodyPr/>
          <a:lstStyle/>
          <a:p>
            <a:fld id="{DF12FE26-693D-4657-8CF4-E1D4E86C9D92}" type="slidenum">
              <a:rPr lang="sv-SE" smtClean="0"/>
              <a:t>‹#›</a:t>
            </a:fld>
            <a:endParaRPr lang="sv-SE" dirty="0"/>
          </a:p>
        </p:txBody>
      </p:sp>
      <p:sp>
        <p:nvSpPr>
          <p:cNvPr id="8" name="Platshållare för bild 8">
            <a:extLst>
              <a:ext uri="{FF2B5EF4-FFF2-40B4-BE49-F238E27FC236}">
                <a16:creationId xmlns:a16="http://schemas.microsoft.com/office/drawing/2014/main" id="{12619720-8989-44FC-8D94-278B920DBDB7}"/>
              </a:ext>
            </a:extLst>
          </p:cNvPr>
          <p:cNvSpPr>
            <a:spLocks noGrp="1"/>
          </p:cNvSpPr>
          <p:nvPr>
            <p:ph type="pic" sz="quarter" idx="14" hasCustomPrompt="1"/>
          </p:nvPr>
        </p:nvSpPr>
        <p:spPr>
          <a:xfrm>
            <a:off x="216000" y="4201199"/>
            <a:ext cx="3776400" cy="1936800"/>
          </a:xfrm>
          <a:solidFill>
            <a:schemeClr val="bg1">
              <a:lumMod val="75000"/>
            </a:schemeClr>
          </a:solidFill>
        </p:spPr>
        <p:txBody>
          <a:bodyPr lIns="360000" tIns="252000"/>
          <a:lstStyle>
            <a:lvl1pPr marL="0" indent="0" algn="ctr">
              <a:buFontTx/>
              <a:buNone/>
              <a:defRPr sz="1400"/>
            </a:lvl1pPr>
          </a:lstStyle>
          <a:p>
            <a:r>
              <a:rPr lang="sv-SE" dirty="0"/>
              <a:t>Klicka på ikonen för att infoga bild</a:t>
            </a:r>
          </a:p>
        </p:txBody>
      </p:sp>
      <p:sp>
        <p:nvSpPr>
          <p:cNvPr id="10" name="Platshållare för bild 8">
            <a:extLst>
              <a:ext uri="{FF2B5EF4-FFF2-40B4-BE49-F238E27FC236}">
                <a16:creationId xmlns:a16="http://schemas.microsoft.com/office/drawing/2014/main" id="{05DA0D78-FDE1-43D1-857B-4C0F0D0D1BFD}"/>
              </a:ext>
            </a:extLst>
          </p:cNvPr>
          <p:cNvSpPr>
            <a:spLocks noGrp="1"/>
          </p:cNvSpPr>
          <p:nvPr>
            <p:ph type="pic" sz="quarter" idx="15" hasCustomPrompt="1"/>
          </p:nvPr>
        </p:nvSpPr>
        <p:spPr>
          <a:xfrm>
            <a:off x="216000" y="2047462"/>
            <a:ext cx="3776400" cy="1936800"/>
          </a:xfrm>
          <a:solidFill>
            <a:schemeClr val="bg1">
              <a:lumMod val="75000"/>
            </a:schemeClr>
          </a:solidFill>
        </p:spPr>
        <p:txBody>
          <a:bodyPr lIns="360000" tIns="252000"/>
          <a:lstStyle>
            <a:lvl1pPr marL="0" marR="0" indent="0" algn="ctr" defTabSz="914400" rtl="0" eaLnBrk="1" fontAlgn="auto" latinLnBrk="0" hangingPunct="1">
              <a:lnSpc>
                <a:spcPct val="90000"/>
              </a:lnSpc>
              <a:spcBef>
                <a:spcPts val="1000"/>
              </a:spcBef>
              <a:spcAft>
                <a:spcPts val="0"/>
              </a:spcAft>
              <a:buClrTx/>
              <a:buSzTx/>
              <a:buFontTx/>
              <a:buNone/>
              <a:tabLst/>
              <a:defRPr sz="1400"/>
            </a:lvl1pPr>
          </a:lstStyle>
          <a:p>
            <a:pPr marL="0" marR="0" lvl="0" indent="0" algn="ctr" defTabSz="914400" rtl="0" eaLnBrk="1" fontAlgn="auto" latinLnBrk="0" hangingPunct="1">
              <a:lnSpc>
                <a:spcPct val="90000"/>
              </a:lnSpc>
              <a:spcBef>
                <a:spcPts val="1000"/>
              </a:spcBef>
              <a:spcAft>
                <a:spcPts val="0"/>
              </a:spcAft>
              <a:buClrTx/>
              <a:buSzTx/>
              <a:buFontTx/>
              <a:buNone/>
              <a:tabLst/>
              <a:defRPr/>
            </a:pPr>
            <a:r>
              <a:rPr lang="sv-SE" dirty="0"/>
              <a:t>Klicka på ikonen för att infoga bild</a:t>
            </a:r>
          </a:p>
          <a:p>
            <a:endParaRPr lang="sv-SE" dirty="0"/>
          </a:p>
        </p:txBody>
      </p:sp>
      <p:sp>
        <p:nvSpPr>
          <p:cNvPr id="11" name="Platshållare för bild 8">
            <a:extLst>
              <a:ext uri="{FF2B5EF4-FFF2-40B4-BE49-F238E27FC236}">
                <a16:creationId xmlns:a16="http://schemas.microsoft.com/office/drawing/2014/main" id="{ADAAEF65-35CB-4A38-B68B-3161FFC88383}"/>
              </a:ext>
            </a:extLst>
          </p:cNvPr>
          <p:cNvSpPr>
            <a:spLocks noGrp="1"/>
          </p:cNvSpPr>
          <p:nvPr>
            <p:ph type="pic" sz="quarter" idx="16" hasCustomPrompt="1"/>
          </p:nvPr>
        </p:nvSpPr>
        <p:spPr>
          <a:xfrm>
            <a:off x="4203658" y="4201200"/>
            <a:ext cx="3776400" cy="1936800"/>
          </a:xfrm>
          <a:solidFill>
            <a:schemeClr val="bg1">
              <a:lumMod val="75000"/>
            </a:schemeClr>
          </a:solidFill>
        </p:spPr>
        <p:txBody>
          <a:bodyPr lIns="360000" tIns="252000"/>
          <a:lstStyle>
            <a:lvl1pPr marL="0" marR="0" indent="0" algn="ctr" defTabSz="914400" rtl="0" eaLnBrk="1" fontAlgn="auto" latinLnBrk="0" hangingPunct="1">
              <a:lnSpc>
                <a:spcPct val="90000"/>
              </a:lnSpc>
              <a:spcBef>
                <a:spcPts val="1000"/>
              </a:spcBef>
              <a:spcAft>
                <a:spcPts val="0"/>
              </a:spcAft>
              <a:buClrTx/>
              <a:buSzTx/>
              <a:buFontTx/>
              <a:buNone/>
              <a:tabLst/>
              <a:defRPr sz="1400"/>
            </a:lvl1pPr>
          </a:lstStyle>
          <a:p>
            <a:pPr marL="0" marR="0" lvl="0" indent="0" algn="ctr" defTabSz="914400" rtl="0" eaLnBrk="1" fontAlgn="auto" latinLnBrk="0" hangingPunct="1">
              <a:lnSpc>
                <a:spcPct val="90000"/>
              </a:lnSpc>
              <a:spcBef>
                <a:spcPts val="1000"/>
              </a:spcBef>
              <a:spcAft>
                <a:spcPts val="0"/>
              </a:spcAft>
              <a:buClrTx/>
              <a:buSzTx/>
              <a:buFontTx/>
              <a:buNone/>
              <a:tabLst/>
              <a:defRPr/>
            </a:pPr>
            <a:r>
              <a:rPr lang="sv-SE" dirty="0"/>
              <a:t>Klicka på ikonen för att infoga bild</a:t>
            </a:r>
          </a:p>
          <a:p>
            <a:endParaRPr lang="sv-SE" dirty="0"/>
          </a:p>
        </p:txBody>
      </p:sp>
      <p:sp>
        <p:nvSpPr>
          <p:cNvPr id="4" name="Platshållare för innehåll 3">
            <a:extLst>
              <a:ext uri="{FF2B5EF4-FFF2-40B4-BE49-F238E27FC236}">
                <a16:creationId xmlns:a16="http://schemas.microsoft.com/office/drawing/2014/main" id="{EE10710B-E6A0-4400-9188-D0E0C590305C}"/>
              </a:ext>
            </a:extLst>
          </p:cNvPr>
          <p:cNvSpPr>
            <a:spLocks noGrp="1"/>
          </p:cNvSpPr>
          <p:nvPr>
            <p:ph sz="quarter" idx="17"/>
          </p:nvPr>
        </p:nvSpPr>
        <p:spPr>
          <a:xfrm>
            <a:off x="8201323" y="2046078"/>
            <a:ext cx="3776401" cy="4090121"/>
          </a:xfrm>
          <a:noFill/>
        </p:spPr>
        <p:txBody>
          <a:bodyPr lIns="216000" tIns="180000"/>
          <a:lstStyle>
            <a:lvl1pPr marL="0" indent="0">
              <a:buFontTx/>
              <a:buNone/>
              <a:defRPr sz="20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sv-SE"/>
              <a:t>Klicka här för att ändra format på bakgrundstexten</a:t>
            </a:r>
          </a:p>
        </p:txBody>
      </p:sp>
    </p:spTree>
    <p:extLst>
      <p:ext uri="{BB962C8B-B14F-4D97-AF65-F5344CB8AC3E}">
        <p14:creationId xmlns:p14="http://schemas.microsoft.com/office/powerpoint/2010/main" val="151657228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Rubrik 6 Bilder">
    <p:spTree>
      <p:nvGrpSpPr>
        <p:cNvPr id="1" name=""/>
        <p:cNvGrpSpPr/>
        <p:nvPr/>
      </p:nvGrpSpPr>
      <p:grpSpPr>
        <a:xfrm>
          <a:off x="0" y="0"/>
          <a:ext cx="0" cy="0"/>
          <a:chOff x="0" y="0"/>
          <a:chExt cx="0" cy="0"/>
        </a:xfrm>
      </p:grpSpPr>
      <p:sp>
        <p:nvSpPr>
          <p:cNvPr id="9" name="Platshållare för bild 8">
            <a:extLst>
              <a:ext uri="{FF2B5EF4-FFF2-40B4-BE49-F238E27FC236}">
                <a16:creationId xmlns:a16="http://schemas.microsoft.com/office/drawing/2014/main" id="{4F2F6A57-7EA2-47DD-A2ED-D38487DF8B9A}"/>
              </a:ext>
            </a:extLst>
          </p:cNvPr>
          <p:cNvSpPr>
            <a:spLocks noGrp="1"/>
          </p:cNvSpPr>
          <p:nvPr>
            <p:ph type="pic" sz="quarter" idx="13" hasCustomPrompt="1"/>
          </p:nvPr>
        </p:nvSpPr>
        <p:spPr>
          <a:xfrm>
            <a:off x="4203658" y="2047462"/>
            <a:ext cx="3776400" cy="1936800"/>
          </a:xfrm>
          <a:solidFill>
            <a:schemeClr val="bg1">
              <a:lumMod val="75000"/>
            </a:schemeClr>
          </a:solidFill>
        </p:spPr>
        <p:txBody>
          <a:bodyPr lIns="360000" tIns="252000"/>
          <a:lstStyle>
            <a:lvl1pPr marL="0" marR="0" indent="0" algn="ctr" defTabSz="914400" rtl="0" eaLnBrk="1" fontAlgn="auto" latinLnBrk="0" hangingPunct="1">
              <a:lnSpc>
                <a:spcPct val="90000"/>
              </a:lnSpc>
              <a:spcBef>
                <a:spcPts val="1000"/>
              </a:spcBef>
              <a:spcAft>
                <a:spcPts val="0"/>
              </a:spcAft>
              <a:buClrTx/>
              <a:buSzTx/>
              <a:buFontTx/>
              <a:buNone/>
              <a:tabLst/>
              <a:defRPr sz="1400"/>
            </a:lvl1pPr>
          </a:lstStyle>
          <a:p>
            <a:pPr marL="0" marR="0" lvl="0" indent="0" algn="ctr" defTabSz="914400" rtl="0" eaLnBrk="1" fontAlgn="auto" latinLnBrk="0" hangingPunct="1">
              <a:lnSpc>
                <a:spcPct val="90000"/>
              </a:lnSpc>
              <a:spcBef>
                <a:spcPts val="1000"/>
              </a:spcBef>
              <a:spcAft>
                <a:spcPts val="0"/>
              </a:spcAft>
              <a:buClrTx/>
              <a:buSzTx/>
              <a:buFontTx/>
              <a:buNone/>
              <a:tabLst/>
              <a:defRPr/>
            </a:pPr>
            <a:r>
              <a:rPr lang="sv-SE" dirty="0"/>
              <a:t>Klicka på ikonen för att infoga bild</a:t>
            </a:r>
          </a:p>
          <a:p>
            <a:endParaRPr lang="sv-SE" dirty="0"/>
          </a:p>
        </p:txBody>
      </p:sp>
      <p:sp>
        <p:nvSpPr>
          <p:cNvPr id="2" name="Rubrik 1">
            <a:extLst>
              <a:ext uri="{FF2B5EF4-FFF2-40B4-BE49-F238E27FC236}">
                <a16:creationId xmlns:a16="http://schemas.microsoft.com/office/drawing/2014/main" id="{9F8FF724-E49B-4704-9C98-90B00DD5AF12}"/>
              </a:ext>
            </a:extLst>
          </p:cNvPr>
          <p:cNvSpPr>
            <a:spLocks noGrp="1"/>
          </p:cNvSpPr>
          <p:nvPr>
            <p:ph type="title" hasCustomPrompt="1"/>
          </p:nvPr>
        </p:nvSpPr>
        <p:spPr>
          <a:xfrm>
            <a:off x="479640" y="382479"/>
            <a:ext cx="5623962" cy="1606659"/>
          </a:xfrm>
        </p:spPr>
        <p:txBody>
          <a:bodyPr/>
          <a:lstStyle>
            <a:lvl1pPr>
              <a:defRPr/>
            </a:lvl1pPr>
          </a:lstStyle>
          <a:p>
            <a:r>
              <a:rPr lang="sv-SE" dirty="0"/>
              <a:t>Klicka här för rubrik</a:t>
            </a:r>
          </a:p>
        </p:txBody>
      </p:sp>
      <p:sp>
        <p:nvSpPr>
          <p:cNvPr id="5" name="Platshållare för datum 4">
            <a:extLst>
              <a:ext uri="{FF2B5EF4-FFF2-40B4-BE49-F238E27FC236}">
                <a16:creationId xmlns:a16="http://schemas.microsoft.com/office/drawing/2014/main" id="{3B336E3A-4F5D-4A20-8031-79061612051D}"/>
              </a:ext>
            </a:extLst>
          </p:cNvPr>
          <p:cNvSpPr>
            <a:spLocks noGrp="1"/>
          </p:cNvSpPr>
          <p:nvPr>
            <p:ph type="dt" sz="half" idx="10"/>
          </p:nvPr>
        </p:nvSpPr>
        <p:spPr/>
        <p:txBody>
          <a:bodyPr/>
          <a:lstStyle/>
          <a:p>
            <a:fld id="{E2376BA2-85A9-49E7-83DD-974DBC751542}" type="datetime1">
              <a:rPr lang="sv-SE" smtClean="0"/>
              <a:t>2022-11-09</a:t>
            </a:fld>
            <a:endParaRPr lang="sv-SE" dirty="0"/>
          </a:p>
        </p:txBody>
      </p:sp>
      <p:sp>
        <p:nvSpPr>
          <p:cNvPr id="6" name="Platshållare för sidfot 5">
            <a:extLst>
              <a:ext uri="{FF2B5EF4-FFF2-40B4-BE49-F238E27FC236}">
                <a16:creationId xmlns:a16="http://schemas.microsoft.com/office/drawing/2014/main" id="{550FFDF2-D867-4E53-8AAC-444DD30952FB}"/>
              </a:ext>
            </a:extLst>
          </p:cNvPr>
          <p:cNvSpPr>
            <a:spLocks noGrp="1"/>
          </p:cNvSpPr>
          <p:nvPr>
            <p:ph type="ftr" sz="quarter" idx="11"/>
          </p:nvPr>
        </p:nvSpPr>
        <p:spPr/>
        <p:txBody>
          <a:bodyPr/>
          <a:lstStyle/>
          <a:p>
            <a:endParaRPr lang="sv-SE" dirty="0"/>
          </a:p>
        </p:txBody>
      </p:sp>
      <p:sp>
        <p:nvSpPr>
          <p:cNvPr id="7" name="Platshållare för bildnummer 6">
            <a:extLst>
              <a:ext uri="{FF2B5EF4-FFF2-40B4-BE49-F238E27FC236}">
                <a16:creationId xmlns:a16="http://schemas.microsoft.com/office/drawing/2014/main" id="{96C34A88-0CA2-42B6-84DB-A048521252C5}"/>
              </a:ext>
            </a:extLst>
          </p:cNvPr>
          <p:cNvSpPr>
            <a:spLocks noGrp="1"/>
          </p:cNvSpPr>
          <p:nvPr>
            <p:ph type="sldNum" sz="quarter" idx="12"/>
          </p:nvPr>
        </p:nvSpPr>
        <p:spPr/>
        <p:txBody>
          <a:bodyPr/>
          <a:lstStyle/>
          <a:p>
            <a:fld id="{DF12FE26-693D-4657-8CF4-E1D4E86C9D92}" type="slidenum">
              <a:rPr lang="sv-SE" smtClean="0"/>
              <a:t>‹#›</a:t>
            </a:fld>
            <a:endParaRPr lang="sv-SE" dirty="0"/>
          </a:p>
        </p:txBody>
      </p:sp>
      <p:sp>
        <p:nvSpPr>
          <p:cNvPr id="8" name="Platshållare för bild 8">
            <a:extLst>
              <a:ext uri="{FF2B5EF4-FFF2-40B4-BE49-F238E27FC236}">
                <a16:creationId xmlns:a16="http://schemas.microsoft.com/office/drawing/2014/main" id="{12619720-8989-44FC-8D94-278B920DBDB7}"/>
              </a:ext>
            </a:extLst>
          </p:cNvPr>
          <p:cNvSpPr>
            <a:spLocks noGrp="1"/>
          </p:cNvSpPr>
          <p:nvPr>
            <p:ph type="pic" sz="quarter" idx="14" hasCustomPrompt="1"/>
          </p:nvPr>
        </p:nvSpPr>
        <p:spPr>
          <a:xfrm>
            <a:off x="216000" y="4201199"/>
            <a:ext cx="3776400" cy="1936800"/>
          </a:xfrm>
          <a:solidFill>
            <a:schemeClr val="bg1">
              <a:lumMod val="75000"/>
            </a:schemeClr>
          </a:solidFill>
        </p:spPr>
        <p:txBody>
          <a:bodyPr lIns="360000" tIns="252000"/>
          <a:lstStyle>
            <a:lvl1pPr marL="0" marR="0" indent="0" algn="ctr" defTabSz="914400" rtl="0" eaLnBrk="1" fontAlgn="auto" latinLnBrk="0" hangingPunct="1">
              <a:lnSpc>
                <a:spcPct val="90000"/>
              </a:lnSpc>
              <a:spcBef>
                <a:spcPts val="1000"/>
              </a:spcBef>
              <a:spcAft>
                <a:spcPts val="0"/>
              </a:spcAft>
              <a:buClrTx/>
              <a:buSzTx/>
              <a:buFontTx/>
              <a:buNone/>
              <a:tabLst/>
              <a:defRPr sz="1400"/>
            </a:lvl1pPr>
          </a:lstStyle>
          <a:p>
            <a:pPr marL="0" marR="0" lvl="0" indent="0" algn="ctr" defTabSz="914400" rtl="0" eaLnBrk="1" fontAlgn="auto" latinLnBrk="0" hangingPunct="1">
              <a:lnSpc>
                <a:spcPct val="90000"/>
              </a:lnSpc>
              <a:spcBef>
                <a:spcPts val="1000"/>
              </a:spcBef>
              <a:spcAft>
                <a:spcPts val="0"/>
              </a:spcAft>
              <a:buClrTx/>
              <a:buSzTx/>
              <a:buFontTx/>
              <a:buNone/>
              <a:tabLst/>
              <a:defRPr/>
            </a:pPr>
            <a:r>
              <a:rPr lang="sv-SE" dirty="0"/>
              <a:t>Klicka på ikonen för att infoga bild</a:t>
            </a:r>
          </a:p>
          <a:p>
            <a:endParaRPr lang="sv-SE" dirty="0"/>
          </a:p>
        </p:txBody>
      </p:sp>
      <p:sp>
        <p:nvSpPr>
          <p:cNvPr id="10" name="Platshållare för bild 8">
            <a:extLst>
              <a:ext uri="{FF2B5EF4-FFF2-40B4-BE49-F238E27FC236}">
                <a16:creationId xmlns:a16="http://schemas.microsoft.com/office/drawing/2014/main" id="{05DA0D78-FDE1-43D1-857B-4C0F0D0D1BFD}"/>
              </a:ext>
            </a:extLst>
          </p:cNvPr>
          <p:cNvSpPr>
            <a:spLocks noGrp="1"/>
          </p:cNvSpPr>
          <p:nvPr>
            <p:ph type="pic" sz="quarter" idx="15" hasCustomPrompt="1"/>
          </p:nvPr>
        </p:nvSpPr>
        <p:spPr>
          <a:xfrm>
            <a:off x="216000" y="2047462"/>
            <a:ext cx="3776400" cy="1936800"/>
          </a:xfrm>
          <a:solidFill>
            <a:schemeClr val="bg1">
              <a:lumMod val="75000"/>
            </a:schemeClr>
          </a:solidFill>
        </p:spPr>
        <p:txBody>
          <a:bodyPr lIns="360000" tIns="252000"/>
          <a:lstStyle>
            <a:lvl1pPr marL="0" marR="0" indent="0" algn="ctr" defTabSz="914400" rtl="0" eaLnBrk="1" fontAlgn="auto" latinLnBrk="0" hangingPunct="1">
              <a:lnSpc>
                <a:spcPct val="90000"/>
              </a:lnSpc>
              <a:spcBef>
                <a:spcPts val="1000"/>
              </a:spcBef>
              <a:spcAft>
                <a:spcPts val="0"/>
              </a:spcAft>
              <a:buClrTx/>
              <a:buSzTx/>
              <a:buFontTx/>
              <a:buNone/>
              <a:tabLst/>
              <a:defRPr sz="1400"/>
            </a:lvl1pPr>
          </a:lstStyle>
          <a:p>
            <a:pPr marL="0" marR="0" lvl="0" indent="0" algn="ctr" defTabSz="914400" rtl="0" eaLnBrk="1" fontAlgn="auto" latinLnBrk="0" hangingPunct="1">
              <a:lnSpc>
                <a:spcPct val="90000"/>
              </a:lnSpc>
              <a:spcBef>
                <a:spcPts val="1000"/>
              </a:spcBef>
              <a:spcAft>
                <a:spcPts val="0"/>
              </a:spcAft>
              <a:buClrTx/>
              <a:buSzTx/>
              <a:buFontTx/>
              <a:buNone/>
              <a:tabLst/>
              <a:defRPr/>
            </a:pPr>
            <a:r>
              <a:rPr lang="sv-SE" dirty="0"/>
              <a:t>Klicka på ikonen för att infoga bild</a:t>
            </a:r>
          </a:p>
          <a:p>
            <a:endParaRPr lang="sv-SE" dirty="0"/>
          </a:p>
        </p:txBody>
      </p:sp>
      <p:sp>
        <p:nvSpPr>
          <p:cNvPr id="11" name="Platshållare för bild 8">
            <a:extLst>
              <a:ext uri="{FF2B5EF4-FFF2-40B4-BE49-F238E27FC236}">
                <a16:creationId xmlns:a16="http://schemas.microsoft.com/office/drawing/2014/main" id="{ADAAEF65-35CB-4A38-B68B-3161FFC88383}"/>
              </a:ext>
            </a:extLst>
          </p:cNvPr>
          <p:cNvSpPr>
            <a:spLocks noGrp="1"/>
          </p:cNvSpPr>
          <p:nvPr>
            <p:ph type="pic" sz="quarter" idx="16" hasCustomPrompt="1"/>
          </p:nvPr>
        </p:nvSpPr>
        <p:spPr>
          <a:xfrm>
            <a:off x="4203658" y="4201200"/>
            <a:ext cx="3776400" cy="1936800"/>
          </a:xfrm>
          <a:solidFill>
            <a:schemeClr val="bg1">
              <a:lumMod val="75000"/>
            </a:schemeClr>
          </a:solidFill>
        </p:spPr>
        <p:txBody>
          <a:bodyPr lIns="360000" tIns="252000"/>
          <a:lstStyle>
            <a:lvl1pPr marL="0" marR="0" indent="0" algn="ctr" defTabSz="914400" rtl="0" eaLnBrk="1" fontAlgn="auto" latinLnBrk="0" hangingPunct="1">
              <a:lnSpc>
                <a:spcPct val="90000"/>
              </a:lnSpc>
              <a:spcBef>
                <a:spcPts val="1000"/>
              </a:spcBef>
              <a:spcAft>
                <a:spcPts val="0"/>
              </a:spcAft>
              <a:buClrTx/>
              <a:buSzTx/>
              <a:buFontTx/>
              <a:buNone/>
              <a:tabLst/>
              <a:defRPr sz="1400"/>
            </a:lvl1pPr>
          </a:lstStyle>
          <a:p>
            <a:pPr marL="0" marR="0" lvl="0" indent="0" algn="ctr" defTabSz="914400" rtl="0" eaLnBrk="1" fontAlgn="auto" latinLnBrk="0" hangingPunct="1">
              <a:lnSpc>
                <a:spcPct val="90000"/>
              </a:lnSpc>
              <a:spcBef>
                <a:spcPts val="1000"/>
              </a:spcBef>
              <a:spcAft>
                <a:spcPts val="0"/>
              </a:spcAft>
              <a:buClrTx/>
              <a:buSzTx/>
              <a:buFontTx/>
              <a:buNone/>
              <a:tabLst/>
              <a:defRPr/>
            </a:pPr>
            <a:r>
              <a:rPr lang="sv-SE" dirty="0"/>
              <a:t>Klicka på ikonen för att infoga bild</a:t>
            </a:r>
          </a:p>
          <a:p>
            <a:endParaRPr lang="sv-SE" dirty="0"/>
          </a:p>
        </p:txBody>
      </p:sp>
      <p:sp>
        <p:nvSpPr>
          <p:cNvPr id="12" name="Platshållare för bild 8">
            <a:extLst>
              <a:ext uri="{FF2B5EF4-FFF2-40B4-BE49-F238E27FC236}">
                <a16:creationId xmlns:a16="http://schemas.microsoft.com/office/drawing/2014/main" id="{1AC07A39-93C8-43CF-BC73-BD58CDA1D02C}"/>
              </a:ext>
            </a:extLst>
          </p:cNvPr>
          <p:cNvSpPr>
            <a:spLocks noGrp="1"/>
          </p:cNvSpPr>
          <p:nvPr>
            <p:ph type="pic" sz="quarter" idx="17" hasCustomPrompt="1"/>
          </p:nvPr>
        </p:nvSpPr>
        <p:spPr>
          <a:xfrm>
            <a:off x="8191440" y="2047463"/>
            <a:ext cx="3776400" cy="1936800"/>
          </a:xfrm>
          <a:solidFill>
            <a:schemeClr val="bg1">
              <a:lumMod val="75000"/>
            </a:schemeClr>
          </a:solidFill>
        </p:spPr>
        <p:txBody>
          <a:bodyPr lIns="360000" tIns="252000"/>
          <a:lstStyle>
            <a:lvl1pPr marL="0" marR="0" indent="0" algn="ctr" defTabSz="914400" rtl="0" eaLnBrk="1" fontAlgn="auto" latinLnBrk="0" hangingPunct="1">
              <a:lnSpc>
                <a:spcPct val="90000"/>
              </a:lnSpc>
              <a:spcBef>
                <a:spcPts val="1000"/>
              </a:spcBef>
              <a:spcAft>
                <a:spcPts val="0"/>
              </a:spcAft>
              <a:buClrTx/>
              <a:buSzTx/>
              <a:buFontTx/>
              <a:buNone/>
              <a:tabLst/>
              <a:defRPr sz="1400"/>
            </a:lvl1pPr>
          </a:lstStyle>
          <a:p>
            <a:pPr marL="0" marR="0" lvl="0" indent="0" algn="ctr" defTabSz="914400" rtl="0" eaLnBrk="1" fontAlgn="auto" latinLnBrk="0" hangingPunct="1">
              <a:lnSpc>
                <a:spcPct val="90000"/>
              </a:lnSpc>
              <a:spcBef>
                <a:spcPts val="1000"/>
              </a:spcBef>
              <a:spcAft>
                <a:spcPts val="0"/>
              </a:spcAft>
              <a:buClrTx/>
              <a:buSzTx/>
              <a:buFontTx/>
              <a:buNone/>
              <a:tabLst/>
              <a:defRPr/>
            </a:pPr>
            <a:r>
              <a:rPr lang="sv-SE" dirty="0"/>
              <a:t>Klicka på ikonen för att infoga bild</a:t>
            </a:r>
          </a:p>
          <a:p>
            <a:endParaRPr lang="sv-SE" dirty="0"/>
          </a:p>
        </p:txBody>
      </p:sp>
      <p:sp>
        <p:nvSpPr>
          <p:cNvPr id="13" name="Platshållare för bild 8">
            <a:extLst>
              <a:ext uri="{FF2B5EF4-FFF2-40B4-BE49-F238E27FC236}">
                <a16:creationId xmlns:a16="http://schemas.microsoft.com/office/drawing/2014/main" id="{401BE4A9-AE6D-4492-9337-3FD7D8D38F56}"/>
              </a:ext>
            </a:extLst>
          </p:cNvPr>
          <p:cNvSpPr>
            <a:spLocks noGrp="1"/>
          </p:cNvSpPr>
          <p:nvPr>
            <p:ph type="pic" sz="quarter" idx="18" hasCustomPrompt="1"/>
          </p:nvPr>
        </p:nvSpPr>
        <p:spPr>
          <a:xfrm>
            <a:off x="8191440" y="4201200"/>
            <a:ext cx="3776400" cy="1936800"/>
          </a:xfrm>
          <a:solidFill>
            <a:schemeClr val="bg1">
              <a:lumMod val="75000"/>
            </a:schemeClr>
          </a:solidFill>
        </p:spPr>
        <p:txBody>
          <a:bodyPr lIns="360000" tIns="252000"/>
          <a:lstStyle>
            <a:lvl1pPr marL="0" marR="0" indent="0" algn="ctr" defTabSz="914400" rtl="0" eaLnBrk="1" fontAlgn="auto" latinLnBrk="0" hangingPunct="1">
              <a:lnSpc>
                <a:spcPct val="90000"/>
              </a:lnSpc>
              <a:spcBef>
                <a:spcPts val="1000"/>
              </a:spcBef>
              <a:spcAft>
                <a:spcPts val="0"/>
              </a:spcAft>
              <a:buClrTx/>
              <a:buSzTx/>
              <a:buFontTx/>
              <a:buNone/>
              <a:tabLst/>
              <a:defRPr sz="1400"/>
            </a:lvl1pPr>
          </a:lstStyle>
          <a:p>
            <a:pPr marL="0" marR="0" lvl="0" indent="0" algn="ctr" defTabSz="914400" rtl="0" eaLnBrk="1" fontAlgn="auto" latinLnBrk="0" hangingPunct="1">
              <a:lnSpc>
                <a:spcPct val="90000"/>
              </a:lnSpc>
              <a:spcBef>
                <a:spcPts val="1000"/>
              </a:spcBef>
              <a:spcAft>
                <a:spcPts val="0"/>
              </a:spcAft>
              <a:buClrTx/>
              <a:buSzTx/>
              <a:buFontTx/>
              <a:buNone/>
              <a:tabLst/>
              <a:defRPr/>
            </a:pPr>
            <a:r>
              <a:rPr lang="sv-SE" dirty="0"/>
              <a:t>Klicka på ikonen för att infoga bild</a:t>
            </a:r>
          </a:p>
          <a:p>
            <a:endParaRPr lang="sv-SE" dirty="0"/>
          </a:p>
        </p:txBody>
      </p:sp>
    </p:spTree>
    <p:extLst>
      <p:ext uri="{BB962C8B-B14F-4D97-AF65-F5344CB8AC3E}">
        <p14:creationId xmlns:p14="http://schemas.microsoft.com/office/powerpoint/2010/main" val="345127240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Rubrik Multi Text 5 Bilder">
    <p:spTree>
      <p:nvGrpSpPr>
        <p:cNvPr id="1" name=""/>
        <p:cNvGrpSpPr/>
        <p:nvPr/>
      </p:nvGrpSpPr>
      <p:grpSpPr>
        <a:xfrm>
          <a:off x="0" y="0"/>
          <a:ext cx="0" cy="0"/>
          <a:chOff x="0" y="0"/>
          <a:chExt cx="0" cy="0"/>
        </a:xfrm>
      </p:grpSpPr>
      <p:sp>
        <p:nvSpPr>
          <p:cNvPr id="14" name="Rektangel 13">
            <a:extLst>
              <a:ext uri="{FF2B5EF4-FFF2-40B4-BE49-F238E27FC236}">
                <a16:creationId xmlns:a16="http://schemas.microsoft.com/office/drawing/2014/main" id="{57D8B48B-77D5-4E7B-9BA9-9EA4D856EAA2}"/>
              </a:ext>
            </a:extLst>
          </p:cNvPr>
          <p:cNvSpPr/>
          <p:nvPr/>
        </p:nvSpPr>
        <p:spPr>
          <a:xfrm>
            <a:off x="232560" y="2046077"/>
            <a:ext cx="3776400" cy="1936800"/>
          </a:xfrm>
          <a:prstGeom prst="rect">
            <a:avLst/>
          </a:prstGeom>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sv-SE" dirty="0"/>
          </a:p>
        </p:txBody>
      </p:sp>
      <p:sp>
        <p:nvSpPr>
          <p:cNvPr id="9" name="Platshållare för bild 8">
            <a:extLst>
              <a:ext uri="{FF2B5EF4-FFF2-40B4-BE49-F238E27FC236}">
                <a16:creationId xmlns:a16="http://schemas.microsoft.com/office/drawing/2014/main" id="{4F2F6A57-7EA2-47DD-A2ED-D38487DF8B9A}"/>
              </a:ext>
            </a:extLst>
          </p:cNvPr>
          <p:cNvSpPr>
            <a:spLocks noGrp="1"/>
          </p:cNvSpPr>
          <p:nvPr>
            <p:ph type="pic" sz="quarter" idx="13" hasCustomPrompt="1"/>
          </p:nvPr>
        </p:nvSpPr>
        <p:spPr>
          <a:xfrm>
            <a:off x="4203658" y="2047462"/>
            <a:ext cx="3776400" cy="1936800"/>
          </a:xfrm>
          <a:solidFill>
            <a:schemeClr val="bg1">
              <a:lumMod val="75000"/>
            </a:schemeClr>
          </a:solidFill>
        </p:spPr>
        <p:txBody>
          <a:bodyPr lIns="360000" tIns="252000"/>
          <a:lstStyle>
            <a:lvl1pPr marL="0" marR="0" indent="0" algn="ctr" defTabSz="914400" rtl="0" eaLnBrk="1" fontAlgn="auto" latinLnBrk="0" hangingPunct="1">
              <a:lnSpc>
                <a:spcPct val="90000"/>
              </a:lnSpc>
              <a:spcBef>
                <a:spcPts val="1000"/>
              </a:spcBef>
              <a:spcAft>
                <a:spcPts val="0"/>
              </a:spcAft>
              <a:buClrTx/>
              <a:buSzTx/>
              <a:buFontTx/>
              <a:buNone/>
              <a:tabLst/>
              <a:defRPr sz="1400"/>
            </a:lvl1pPr>
          </a:lstStyle>
          <a:p>
            <a:pPr marL="0" marR="0" lvl="0" indent="0" algn="ctr" defTabSz="914400" rtl="0" eaLnBrk="1" fontAlgn="auto" latinLnBrk="0" hangingPunct="1">
              <a:lnSpc>
                <a:spcPct val="90000"/>
              </a:lnSpc>
              <a:spcBef>
                <a:spcPts val="1000"/>
              </a:spcBef>
              <a:spcAft>
                <a:spcPts val="0"/>
              </a:spcAft>
              <a:buClrTx/>
              <a:buSzTx/>
              <a:buFontTx/>
              <a:buNone/>
              <a:tabLst/>
              <a:defRPr/>
            </a:pPr>
            <a:r>
              <a:rPr lang="sv-SE" dirty="0"/>
              <a:t>Klicka på ikonen för att infoga bild</a:t>
            </a:r>
          </a:p>
          <a:p>
            <a:endParaRPr lang="sv-SE" dirty="0"/>
          </a:p>
        </p:txBody>
      </p:sp>
      <p:sp>
        <p:nvSpPr>
          <p:cNvPr id="2" name="Rubrik 1">
            <a:extLst>
              <a:ext uri="{FF2B5EF4-FFF2-40B4-BE49-F238E27FC236}">
                <a16:creationId xmlns:a16="http://schemas.microsoft.com/office/drawing/2014/main" id="{9F8FF724-E49B-4704-9C98-90B00DD5AF12}"/>
              </a:ext>
            </a:extLst>
          </p:cNvPr>
          <p:cNvSpPr>
            <a:spLocks noGrp="1"/>
          </p:cNvSpPr>
          <p:nvPr>
            <p:ph type="title" hasCustomPrompt="1"/>
          </p:nvPr>
        </p:nvSpPr>
        <p:spPr>
          <a:xfrm>
            <a:off x="479640" y="382479"/>
            <a:ext cx="5623962" cy="1606659"/>
          </a:xfrm>
        </p:spPr>
        <p:txBody>
          <a:bodyPr/>
          <a:lstStyle>
            <a:lvl1pPr>
              <a:defRPr/>
            </a:lvl1pPr>
          </a:lstStyle>
          <a:p>
            <a:r>
              <a:rPr lang="sv-SE" dirty="0"/>
              <a:t>Klicka här för rubrik</a:t>
            </a:r>
          </a:p>
        </p:txBody>
      </p:sp>
      <p:sp>
        <p:nvSpPr>
          <p:cNvPr id="5" name="Platshållare för datum 4">
            <a:extLst>
              <a:ext uri="{FF2B5EF4-FFF2-40B4-BE49-F238E27FC236}">
                <a16:creationId xmlns:a16="http://schemas.microsoft.com/office/drawing/2014/main" id="{3B336E3A-4F5D-4A20-8031-79061612051D}"/>
              </a:ext>
            </a:extLst>
          </p:cNvPr>
          <p:cNvSpPr>
            <a:spLocks noGrp="1"/>
          </p:cNvSpPr>
          <p:nvPr>
            <p:ph type="dt" sz="half" idx="10"/>
          </p:nvPr>
        </p:nvSpPr>
        <p:spPr/>
        <p:txBody>
          <a:bodyPr/>
          <a:lstStyle/>
          <a:p>
            <a:fld id="{14B9492B-A181-4EE2-BB13-EAB9B194D631}" type="datetime1">
              <a:rPr lang="sv-SE" smtClean="0"/>
              <a:t>2022-11-09</a:t>
            </a:fld>
            <a:endParaRPr lang="sv-SE" dirty="0"/>
          </a:p>
        </p:txBody>
      </p:sp>
      <p:sp>
        <p:nvSpPr>
          <p:cNvPr id="6" name="Platshållare för sidfot 5">
            <a:extLst>
              <a:ext uri="{FF2B5EF4-FFF2-40B4-BE49-F238E27FC236}">
                <a16:creationId xmlns:a16="http://schemas.microsoft.com/office/drawing/2014/main" id="{550FFDF2-D867-4E53-8AAC-444DD30952FB}"/>
              </a:ext>
            </a:extLst>
          </p:cNvPr>
          <p:cNvSpPr>
            <a:spLocks noGrp="1"/>
          </p:cNvSpPr>
          <p:nvPr>
            <p:ph type="ftr" sz="quarter" idx="11"/>
          </p:nvPr>
        </p:nvSpPr>
        <p:spPr/>
        <p:txBody>
          <a:bodyPr/>
          <a:lstStyle/>
          <a:p>
            <a:endParaRPr lang="sv-SE" dirty="0"/>
          </a:p>
        </p:txBody>
      </p:sp>
      <p:sp>
        <p:nvSpPr>
          <p:cNvPr id="7" name="Platshållare för bildnummer 6">
            <a:extLst>
              <a:ext uri="{FF2B5EF4-FFF2-40B4-BE49-F238E27FC236}">
                <a16:creationId xmlns:a16="http://schemas.microsoft.com/office/drawing/2014/main" id="{96C34A88-0CA2-42B6-84DB-A048521252C5}"/>
              </a:ext>
            </a:extLst>
          </p:cNvPr>
          <p:cNvSpPr>
            <a:spLocks noGrp="1"/>
          </p:cNvSpPr>
          <p:nvPr>
            <p:ph type="sldNum" sz="quarter" idx="12"/>
          </p:nvPr>
        </p:nvSpPr>
        <p:spPr/>
        <p:txBody>
          <a:bodyPr/>
          <a:lstStyle/>
          <a:p>
            <a:fld id="{DF12FE26-693D-4657-8CF4-E1D4E86C9D92}" type="slidenum">
              <a:rPr lang="sv-SE" smtClean="0"/>
              <a:t>‹#›</a:t>
            </a:fld>
            <a:endParaRPr lang="sv-SE" dirty="0"/>
          </a:p>
        </p:txBody>
      </p:sp>
      <p:sp>
        <p:nvSpPr>
          <p:cNvPr id="8" name="Platshållare för bild 8">
            <a:extLst>
              <a:ext uri="{FF2B5EF4-FFF2-40B4-BE49-F238E27FC236}">
                <a16:creationId xmlns:a16="http://schemas.microsoft.com/office/drawing/2014/main" id="{12619720-8989-44FC-8D94-278B920DBDB7}"/>
              </a:ext>
            </a:extLst>
          </p:cNvPr>
          <p:cNvSpPr>
            <a:spLocks noGrp="1"/>
          </p:cNvSpPr>
          <p:nvPr>
            <p:ph type="pic" sz="quarter" idx="14" hasCustomPrompt="1"/>
          </p:nvPr>
        </p:nvSpPr>
        <p:spPr>
          <a:xfrm>
            <a:off x="216000" y="4201199"/>
            <a:ext cx="3776400" cy="1936800"/>
          </a:xfrm>
          <a:solidFill>
            <a:schemeClr val="bg1">
              <a:lumMod val="75000"/>
            </a:schemeClr>
          </a:solidFill>
        </p:spPr>
        <p:txBody>
          <a:bodyPr lIns="360000" tIns="252000"/>
          <a:lstStyle>
            <a:lvl1pPr marL="0" marR="0" indent="0" algn="ctr" defTabSz="914400" rtl="0" eaLnBrk="1" fontAlgn="auto" latinLnBrk="0" hangingPunct="1">
              <a:lnSpc>
                <a:spcPct val="90000"/>
              </a:lnSpc>
              <a:spcBef>
                <a:spcPts val="1000"/>
              </a:spcBef>
              <a:spcAft>
                <a:spcPts val="0"/>
              </a:spcAft>
              <a:buClrTx/>
              <a:buSzTx/>
              <a:buFontTx/>
              <a:buNone/>
              <a:tabLst/>
              <a:defRPr sz="1400"/>
            </a:lvl1pPr>
          </a:lstStyle>
          <a:p>
            <a:pPr marL="0" marR="0" lvl="0" indent="0" algn="ctr" defTabSz="914400" rtl="0" eaLnBrk="1" fontAlgn="auto" latinLnBrk="0" hangingPunct="1">
              <a:lnSpc>
                <a:spcPct val="90000"/>
              </a:lnSpc>
              <a:spcBef>
                <a:spcPts val="1000"/>
              </a:spcBef>
              <a:spcAft>
                <a:spcPts val="0"/>
              </a:spcAft>
              <a:buClrTx/>
              <a:buSzTx/>
              <a:buFontTx/>
              <a:buNone/>
              <a:tabLst/>
              <a:defRPr/>
            </a:pPr>
            <a:r>
              <a:rPr lang="sv-SE" dirty="0"/>
              <a:t>Klicka på ikonen för att infoga bild</a:t>
            </a:r>
          </a:p>
          <a:p>
            <a:endParaRPr lang="sv-SE" dirty="0"/>
          </a:p>
        </p:txBody>
      </p:sp>
      <p:sp>
        <p:nvSpPr>
          <p:cNvPr id="11" name="Platshållare för bild 8">
            <a:extLst>
              <a:ext uri="{FF2B5EF4-FFF2-40B4-BE49-F238E27FC236}">
                <a16:creationId xmlns:a16="http://schemas.microsoft.com/office/drawing/2014/main" id="{ADAAEF65-35CB-4A38-B68B-3161FFC88383}"/>
              </a:ext>
            </a:extLst>
          </p:cNvPr>
          <p:cNvSpPr>
            <a:spLocks noGrp="1"/>
          </p:cNvSpPr>
          <p:nvPr>
            <p:ph type="pic" sz="quarter" idx="16" hasCustomPrompt="1"/>
          </p:nvPr>
        </p:nvSpPr>
        <p:spPr>
          <a:xfrm>
            <a:off x="4203658" y="4201200"/>
            <a:ext cx="3776400" cy="1936800"/>
          </a:xfrm>
          <a:solidFill>
            <a:schemeClr val="bg1">
              <a:lumMod val="75000"/>
            </a:schemeClr>
          </a:solidFill>
        </p:spPr>
        <p:txBody>
          <a:bodyPr lIns="360000" tIns="252000"/>
          <a:lstStyle>
            <a:lvl1pPr marL="0" marR="0" indent="0" algn="ctr" defTabSz="914400" rtl="0" eaLnBrk="1" fontAlgn="auto" latinLnBrk="0" hangingPunct="1">
              <a:lnSpc>
                <a:spcPct val="90000"/>
              </a:lnSpc>
              <a:spcBef>
                <a:spcPts val="1000"/>
              </a:spcBef>
              <a:spcAft>
                <a:spcPts val="0"/>
              </a:spcAft>
              <a:buClrTx/>
              <a:buSzTx/>
              <a:buFontTx/>
              <a:buNone/>
              <a:tabLst/>
              <a:defRPr sz="1400"/>
            </a:lvl1pPr>
          </a:lstStyle>
          <a:p>
            <a:pPr marL="0" marR="0" lvl="0" indent="0" algn="ctr" defTabSz="914400" rtl="0" eaLnBrk="1" fontAlgn="auto" latinLnBrk="0" hangingPunct="1">
              <a:lnSpc>
                <a:spcPct val="90000"/>
              </a:lnSpc>
              <a:spcBef>
                <a:spcPts val="1000"/>
              </a:spcBef>
              <a:spcAft>
                <a:spcPts val="0"/>
              </a:spcAft>
              <a:buClrTx/>
              <a:buSzTx/>
              <a:buFontTx/>
              <a:buNone/>
              <a:tabLst/>
              <a:defRPr/>
            </a:pPr>
            <a:r>
              <a:rPr lang="sv-SE" dirty="0"/>
              <a:t>Klicka på ikonen för att infoga bild</a:t>
            </a:r>
          </a:p>
          <a:p>
            <a:endParaRPr lang="sv-SE" dirty="0"/>
          </a:p>
        </p:txBody>
      </p:sp>
      <p:sp>
        <p:nvSpPr>
          <p:cNvPr id="12" name="Platshållare för bild 8">
            <a:extLst>
              <a:ext uri="{FF2B5EF4-FFF2-40B4-BE49-F238E27FC236}">
                <a16:creationId xmlns:a16="http://schemas.microsoft.com/office/drawing/2014/main" id="{1AC07A39-93C8-43CF-BC73-BD58CDA1D02C}"/>
              </a:ext>
            </a:extLst>
          </p:cNvPr>
          <p:cNvSpPr>
            <a:spLocks noGrp="1"/>
          </p:cNvSpPr>
          <p:nvPr>
            <p:ph type="pic" sz="quarter" idx="17" hasCustomPrompt="1"/>
          </p:nvPr>
        </p:nvSpPr>
        <p:spPr>
          <a:xfrm>
            <a:off x="8191440" y="2047463"/>
            <a:ext cx="3776400" cy="1936800"/>
          </a:xfrm>
          <a:solidFill>
            <a:schemeClr val="bg1">
              <a:lumMod val="75000"/>
            </a:schemeClr>
          </a:solidFill>
        </p:spPr>
        <p:txBody>
          <a:bodyPr lIns="360000" tIns="252000"/>
          <a:lstStyle>
            <a:lvl1pPr marL="0" marR="0" indent="0" algn="ctr" defTabSz="914400" rtl="0" eaLnBrk="1" fontAlgn="auto" latinLnBrk="0" hangingPunct="1">
              <a:lnSpc>
                <a:spcPct val="90000"/>
              </a:lnSpc>
              <a:spcBef>
                <a:spcPts val="1000"/>
              </a:spcBef>
              <a:spcAft>
                <a:spcPts val="0"/>
              </a:spcAft>
              <a:buClrTx/>
              <a:buSzTx/>
              <a:buFontTx/>
              <a:buNone/>
              <a:tabLst/>
              <a:defRPr sz="1400"/>
            </a:lvl1pPr>
          </a:lstStyle>
          <a:p>
            <a:pPr marL="0" marR="0" lvl="0" indent="0" algn="ctr" defTabSz="914400" rtl="0" eaLnBrk="1" fontAlgn="auto" latinLnBrk="0" hangingPunct="1">
              <a:lnSpc>
                <a:spcPct val="90000"/>
              </a:lnSpc>
              <a:spcBef>
                <a:spcPts val="1000"/>
              </a:spcBef>
              <a:spcAft>
                <a:spcPts val="0"/>
              </a:spcAft>
              <a:buClrTx/>
              <a:buSzTx/>
              <a:buFontTx/>
              <a:buNone/>
              <a:tabLst/>
              <a:defRPr/>
            </a:pPr>
            <a:r>
              <a:rPr lang="sv-SE" dirty="0"/>
              <a:t>Klicka på ikonen för att infoga bild</a:t>
            </a:r>
          </a:p>
          <a:p>
            <a:endParaRPr lang="sv-SE" dirty="0"/>
          </a:p>
        </p:txBody>
      </p:sp>
      <p:sp>
        <p:nvSpPr>
          <p:cNvPr id="13" name="Platshållare för bild 8">
            <a:extLst>
              <a:ext uri="{FF2B5EF4-FFF2-40B4-BE49-F238E27FC236}">
                <a16:creationId xmlns:a16="http://schemas.microsoft.com/office/drawing/2014/main" id="{401BE4A9-AE6D-4492-9337-3FD7D8D38F56}"/>
              </a:ext>
            </a:extLst>
          </p:cNvPr>
          <p:cNvSpPr>
            <a:spLocks noGrp="1"/>
          </p:cNvSpPr>
          <p:nvPr>
            <p:ph type="pic" sz="quarter" idx="18" hasCustomPrompt="1"/>
          </p:nvPr>
        </p:nvSpPr>
        <p:spPr>
          <a:xfrm>
            <a:off x="8191440" y="4201200"/>
            <a:ext cx="3776400" cy="1936800"/>
          </a:xfrm>
          <a:solidFill>
            <a:schemeClr val="bg1">
              <a:lumMod val="75000"/>
            </a:schemeClr>
          </a:solidFill>
        </p:spPr>
        <p:txBody>
          <a:bodyPr lIns="360000" tIns="252000"/>
          <a:lstStyle>
            <a:lvl1pPr marL="0" marR="0" indent="0" algn="ctr" defTabSz="914400" rtl="0" eaLnBrk="1" fontAlgn="auto" latinLnBrk="0" hangingPunct="1">
              <a:lnSpc>
                <a:spcPct val="90000"/>
              </a:lnSpc>
              <a:spcBef>
                <a:spcPts val="1000"/>
              </a:spcBef>
              <a:spcAft>
                <a:spcPts val="0"/>
              </a:spcAft>
              <a:buClrTx/>
              <a:buSzTx/>
              <a:buFontTx/>
              <a:buNone/>
              <a:tabLst/>
              <a:defRPr sz="1400"/>
            </a:lvl1pPr>
          </a:lstStyle>
          <a:p>
            <a:pPr marL="0" marR="0" lvl="0" indent="0" algn="ctr" defTabSz="914400" rtl="0" eaLnBrk="1" fontAlgn="auto" latinLnBrk="0" hangingPunct="1">
              <a:lnSpc>
                <a:spcPct val="90000"/>
              </a:lnSpc>
              <a:spcBef>
                <a:spcPts val="1000"/>
              </a:spcBef>
              <a:spcAft>
                <a:spcPts val="0"/>
              </a:spcAft>
              <a:buClrTx/>
              <a:buSzTx/>
              <a:buFontTx/>
              <a:buNone/>
              <a:tabLst/>
              <a:defRPr/>
            </a:pPr>
            <a:r>
              <a:rPr lang="sv-SE" dirty="0"/>
              <a:t>Klicka på ikonen för att infoga bild</a:t>
            </a:r>
          </a:p>
          <a:p>
            <a:endParaRPr lang="sv-SE" dirty="0"/>
          </a:p>
        </p:txBody>
      </p:sp>
      <p:sp>
        <p:nvSpPr>
          <p:cNvPr id="4" name="Platshållare för innehåll 3">
            <a:extLst>
              <a:ext uri="{FF2B5EF4-FFF2-40B4-BE49-F238E27FC236}">
                <a16:creationId xmlns:a16="http://schemas.microsoft.com/office/drawing/2014/main" id="{BE8DABAE-EC87-4F26-B4F1-8FF1631C4A84}"/>
              </a:ext>
            </a:extLst>
          </p:cNvPr>
          <p:cNvSpPr>
            <a:spLocks noGrp="1"/>
          </p:cNvSpPr>
          <p:nvPr>
            <p:ph sz="quarter" idx="19"/>
          </p:nvPr>
        </p:nvSpPr>
        <p:spPr>
          <a:xfrm>
            <a:off x="232560" y="2046077"/>
            <a:ext cx="3776400" cy="1936800"/>
          </a:xfrm>
          <a:noFill/>
        </p:spPr>
        <p:txBody>
          <a:bodyPr lIns="216000" tIns="180000"/>
          <a:lstStyle>
            <a:lvl1pPr marL="0" indent="0">
              <a:buFontTx/>
              <a:buNone/>
              <a:defRPr sz="2000">
                <a:solidFill>
                  <a:schemeClr val="bg1"/>
                </a:solidFill>
              </a:defRPr>
            </a:lvl1pPr>
            <a:lvl2pPr marL="457200" indent="0">
              <a:buFontTx/>
              <a:buNone/>
              <a:defRPr>
                <a:solidFill>
                  <a:schemeClr val="bg1"/>
                </a:solidFill>
              </a:defRPr>
            </a:lvl2pPr>
            <a:lvl3pPr marL="914400" indent="0">
              <a:buFontTx/>
              <a:buNone/>
              <a:defRPr>
                <a:solidFill>
                  <a:schemeClr val="bg1"/>
                </a:solidFill>
              </a:defRPr>
            </a:lvl3pPr>
            <a:lvl4pPr marL="1371600" indent="0">
              <a:buFontTx/>
              <a:buNone/>
              <a:defRPr>
                <a:solidFill>
                  <a:schemeClr val="bg1"/>
                </a:solidFill>
              </a:defRPr>
            </a:lvl4pPr>
            <a:lvl5pPr marL="1828800" indent="0">
              <a:buFontTx/>
              <a:buNone/>
              <a:defRPr>
                <a:solidFill>
                  <a:schemeClr val="bg1"/>
                </a:solidFill>
              </a:defRPr>
            </a:lvl5pPr>
          </a:lstStyle>
          <a:p>
            <a:pPr lvl="0"/>
            <a:r>
              <a:rPr lang="sv-SE"/>
              <a:t>Klicka här för att ändra format på bakgrundstexten</a:t>
            </a:r>
          </a:p>
        </p:txBody>
      </p:sp>
    </p:spTree>
    <p:extLst>
      <p:ext uri="{BB962C8B-B14F-4D97-AF65-F5344CB8AC3E}">
        <p14:creationId xmlns:p14="http://schemas.microsoft.com/office/powerpoint/2010/main" val="242473996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 preserve="1">
  <p:cSld name="Rubrikbild">
    <p:spTree>
      <p:nvGrpSpPr>
        <p:cNvPr id="1" name=""/>
        <p:cNvGrpSpPr/>
        <p:nvPr/>
      </p:nvGrpSpPr>
      <p:grpSpPr>
        <a:xfrm>
          <a:off x="0" y="0"/>
          <a:ext cx="0" cy="0"/>
          <a:chOff x="0" y="0"/>
          <a:chExt cx="0" cy="0"/>
        </a:xfrm>
      </p:grpSpPr>
      <p:sp>
        <p:nvSpPr>
          <p:cNvPr id="7" name="Rektangel 6">
            <a:extLst>
              <a:ext uri="{FF2B5EF4-FFF2-40B4-BE49-F238E27FC236}">
                <a16:creationId xmlns:a16="http://schemas.microsoft.com/office/drawing/2014/main" id="{1FEFD6A9-06AE-4A66-8BF8-D0B7C5E88A0F}"/>
              </a:ext>
            </a:extLst>
          </p:cNvPr>
          <p:cNvSpPr/>
          <p:nvPr/>
        </p:nvSpPr>
        <p:spPr>
          <a:xfrm>
            <a:off x="215999" y="215998"/>
            <a:ext cx="11760001" cy="5921485"/>
          </a:xfrm>
          <a:prstGeom prst="rect">
            <a:avLst/>
          </a:prstGeom>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dirty="0">
              <a:ln>
                <a:noFill/>
              </a:ln>
              <a:solidFill>
                <a:prstClr val="white"/>
              </a:solidFill>
              <a:effectLst/>
              <a:uLnTx/>
              <a:uFillTx/>
              <a:latin typeface="Arial"/>
              <a:ea typeface="+mn-ea"/>
              <a:cs typeface="+mn-cs"/>
            </a:endParaRPr>
          </a:p>
        </p:txBody>
      </p:sp>
      <p:sp>
        <p:nvSpPr>
          <p:cNvPr id="2" name="Rubrik 1">
            <a:extLst>
              <a:ext uri="{FF2B5EF4-FFF2-40B4-BE49-F238E27FC236}">
                <a16:creationId xmlns:a16="http://schemas.microsoft.com/office/drawing/2014/main" id="{55BBBBF2-582B-46CE-A6EE-C43ED03CD14E}"/>
              </a:ext>
            </a:extLst>
          </p:cNvPr>
          <p:cNvSpPr>
            <a:spLocks noGrp="1"/>
          </p:cNvSpPr>
          <p:nvPr>
            <p:ph type="ctrTitle" hasCustomPrompt="1"/>
          </p:nvPr>
        </p:nvSpPr>
        <p:spPr>
          <a:xfrm>
            <a:off x="444322" y="495835"/>
            <a:ext cx="7611457" cy="4990566"/>
          </a:xfrm>
        </p:spPr>
        <p:txBody>
          <a:bodyPr anchor="t"/>
          <a:lstStyle>
            <a:lvl1pPr algn="l">
              <a:defRPr sz="8800">
                <a:solidFill>
                  <a:schemeClr val="bg1"/>
                </a:solidFill>
              </a:defRPr>
            </a:lvl1pPr>
          </a:lstStyle>
          <a:p>
            <a:r>
              <a:rPr lang="sv-SE" dirty="0"/>
              <a:t>Klicka här för rubrik</a:t>
            </a:r>
          </a:p>
        </p:txBody>
      </p:sp>
      <p:sp>
        <p:nvSpPr>
          <p:cNvPr id="3" name="Underrubrik 2">
            <a:extLst>
              <a:ext uri="{FF2B5EF4-FFF2-40B4-BE49-F238E27FC236}">
                <a16:creationId xmlns:a16="http://schemas.microsoft.com/office/drawing/2014/main" id="{500486BF-430B-455E-A1AA-2329D940AE7B}"/>
              </a:ext>
            </a:extLst>
          </p:cNvPr>
          <p:cNvSpPr>
            <a:spLocks noGrp="1"/>
          </p:cNvSpPr>
          <p:nvPr>
            <p:ph type="subTitle" idx="1"/>
          </p:nvPr>
        </p:nvSpPr>
        <p:spPr>
          <a:xfrm>
            <a:off x="444322" y="5563984"/>
            <a:ext cx="11387677" cy="482901"/>
          </a:xfrm>
        </p:spPr>
        <p:txBody>
          <a:bodyPr/>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Klicka här för att ändra mall för underrubrikformat</a:t>
            </a:r>
          </a:p>
        </p:txBody>
      </p:sp>
      <p:sp>
        <p:nvSpPr>
          <p:cNvPr id="4" name="Platshållare för datum 3">
            <a:extLst>
              <a:ext uri="{FF2B5EF4-FFF2-40B4-BE49-F238E27FC236}">
                <a16:creationId xmlns:a16="http://schemas.microsoft.com/office/drawing/2014/main" id="{A2AEC82D-0AD9-4ECA-9D41-23AAD814097A}"/>
              </a:ext>
            </a:extLst>
          </p:cNvPr>
          <p:cNvSpPr>
            <a:spLocks noGrp="1"/>
          </p:cNvSpPr>
          <p:nvPr>
            <p:ph type="dt" sz="half" idx="10"/>
          </p:nvPr>
        </p:nvSpPr>
        <p:spPr>
          <a:xfrm>
            <a:off x="8736495" y="6356350"/>
            <a:ext cx="1511801" cy="365125"/>
          </a:xfrm>
        </p:spPr>
        <p:txBody>
          <a:bodyPr/>
          <a:lstStyle>
            <a:lvl1pPr algn="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864913DC-5C8B-4E01-9252-003C978D3EA9}" type="datetime1">
              <a:rPr kumimoji="0" lang="sv-SE" sz="1200" b="0" i="0" u="none" strike="noStrike" kern="1200" cap="none" spc="0" normalizeH="0" baseline="0" noProof="0" smtClean="0">
                <a:ln>
                  <a:noFill/>
                </a:ln>
                <a:solidFill>
                  <a:prstClr val="black">
                    <a:tint val="75000"/>
                  </a:prstClr>
                </a:solidFill>
                <a:effectLst/>
                <a:uLnTx/>
                <a:uFillTx/>
                <a:latin typeface="Arial"/>
                <a:ea typeface="+mn-ea"/>
                <a:cs typeface="+mn-cs"/>
              </a:rPr>
              <a:t>2022-11-09</a:t>
            </a:fld>
            <a:endParaRPr kumimoji="0" lang="sv-SE" sz="1200" b="0" i="0" u="none" strike="noStrike" kern="1200" cap="none" spc="0" normalizeH="0" baseline="0" noProof="0" dirty="0">
              <a:ln>
                <a:noFill/>
              </a:ln>
              <a:solidFill>
                <a:prstClr val="black">
                  <a:tint val="75000"/>
                </a:prstClr>
              </a:solidFill>
              <a:effectLst/>
              <a:uLnTx/>
              <a:uFillTx/>
              <a:latin typeface="Arial"/>
              <a:ea typeface="+mn-ea"/>
              <a:cs typeface="+mn-cs"/>
            </a:endParaRPr>
          </a:p>
        </p:txBody>
      </p:sp>
      <p:sp>
        <p:nvSpPr>
          <p:cNvPr id="5" name="Platshållare för sidfot 4">
            <a:extLst>
              <a:ext uri="{FF2B5EF4-FFF2-40B4-BE49-F238E27FC236}">
                <a16:creationId xmlns:a16="http://schemas.microsoft.com/office/drawing/2014/main" id="{5DD7F05E-54FB-44D0-93EE-BE97DDA26169}"/>
              </a:ext>
            </a:extLst>
          </p:cNvPr>
          <p:cNvSpPr>
            <a:spLocks noGrp="1"/>
          </p:cNvSpPr>
          <p:nvPr>
            <p:ph type="ftr" sz="quarter" idx="11"/>
          </p:nvPr>
        </p:nvSpPr>
        <p:spPr>
          <a:xfrm>
            <a:off x="928346" y="6356350"/>
            <a:ext cx="4114800" cy="365125"/>
          </a:xfrm>
        </p:spPr>
        <p:txBody>
          <a:bodyPr/>
          <a:lstStyle>
            <a:lvl1pPr algn="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200" b="0" i="0" u="none" strike="noStrike" kern="1200" cap="none" spc="0" normalizeH="0" baseline="0" noProof="0" dirty="0">
              <a:ln>
                <a:noFill/>
              </a:ln>
              <a:solidFill>
                <a:prstClr val="black">
                  <a:tint val="75000"/>
                </a:prstClr>
              </a:solidFill>
              <a:effectLst/>
              <a:uLnTx/>
              <a:uFillTx/>
              <a:latin typeface="Arial"/>
              <a:ea typeface="+mn-ea"/>
              <a:cs typeface="+mn-cs"/>
            </a:endParaRPr>
          </a:p>
        </p:txBody>
      </p:sp>
      <p:sp>
        <p:nvSpPr>
          <p:cNvPr id="6" name="Platshållare för bildnummer 5">
            <a:extLst>
              <a:ext uri="{FF2B5EF4-FFF2-40B4-BE49-F238E27FC236}">
                <a16:creationId xmlns:a16="http://schemas.microsoft.com/office/drawing/2014/main" id="{63B566F6-E716-474C-A1AF-E16941855B06}"/>
              </a:ext>
            </a:extLst>
          </p:cNvPr>
          <p:cNvSpPr>
            <a:spLocks noGrp="1"/>
          </p:cNvSpPr>
          <p:nvPr>
            <p:ph type="sldNum" sz="quarter" idx="12"/>
          </p:nvPr>
        </p:nvSpPr>
        <p:spPr>
          <a:xfrm>
            <a:off x="479641" y="6356350"/>
            <a:ext cx="448705"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465F0E0-B5C3-4CD1-92D9-1861807167C1}" type="slidenum">
              <a:rPr kumimoji="0" lang="sv-SE" sz="1200" b="0" i="0" u="none" strike="noStrike" kern="1200" cap="none" spc="0" normalizeH="0" baseline="0" noProof="0" smtClean="0">
                <a:ln>
                  <a:noFill/>
                </a:ln>
                <a:solidFill>
                  <a:prstClr val="black">
                    <a:tint val="75000"/>
                  </a:prstClr>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sv-SE" sz="1200" b="0" i="0" u="none" strike="noStrike" kern="1200" cap="none" spc="0" normalizeH="0" baseline="0" noProof="0" dirty="0">
              <a:ln>
                <a:noFill/>
              </a:ln>
              <a:solidFill>
                <a:prstClr val="black">
                  <a:tint val="75000"/>
                </a:prstClr>
              </a:solidFill>
              <a:effectLst/>
              <a:uLnTx/>
              <a:uFillTx/>
              <a:latin typeface="Arial"/>
              <a:ea typeface="+mn-ea"/>
              <a:cs typeface="+mn-cs"/>
            </a:endParaRPr>
          </a:p>
        </p:txBody>
      </p:sp>
      <p:pic>
        <p:nvPicPr>
          <p:cNvPr id="11" name="Bildobjekt 10">
            <a:extLst>
              <a:ext uri="{FF2B5EF4-FFF2-40B4-BE49-F238E27FC236}">
                <a16:creationId xmlns:a16="http://schemas.microsoft.com/office/drawing/2014/main" id="{9D1A0C1B-9A8D-44BF-9B92-3084381E2FAB}"/>
              </a:ext>
            </a:extLst>
          </p:cNvPr>
          <p:cNvPicPr>
            <a:picLocks noChangeAspect="1"/>
          </p:cNvPicPr>
          <p:nvPr/>
        </p:nvPicPr>
        <p:blipFill rotWithShape="1">
          <a:blip r:embed="rId2">
            <a:extLst>
              <a:ext uri="{28A0092B-C50C-407E-A947-70E740481C1C}">
                <a14:useLocalDpi xmlns:a14="http://schemas.microsoft.com/office/drawing/2010/main" val="0"/>
              </a:ext>
            </a:extLst>
          </a:blip>
          <a:srcRect r="17109"/>
          <a:stretch/>
        </p:blipFill>
        <p:spPr>
          <a:xfrm>
            <a:off x="8482405" y="223128"/>
            <a:ext cx="3493595" cy="5895696"/>
          </a:xfrm>
          <a:prstGeom prst="rect">
            <a:avLst/>
          </a:prstGeom>
        </p:spPr>
      </p:pic>
    </p:spTree>
    <p:extLst>
      <p:ext uri="{BB962C8B-B14F-4D97-AF65-F5344CB8AC3E}">
        <p14:creationId xmlns:p14="http://schemas.microsoft.com/office/powerpoint/2010/main" val="355779669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39EFB123-F9EC-4015-B6F1-7CADECEE3A69}"/>
              </a:ext>
            </a:extLst>
          </p:cNvPr>
          <p:cNvSpPr>
            <a:spLocks noGrp="1"/>
          </p:cNvSpPr>
          <p:nvPr>
            <p:ph type="title" hasCustomPrompt="1"/>
          </p:nvPr>
        </p:nvSpPr>
        <p:spPr>
          <a:xfrm>
            <a:off x="478800" y="381600"/>
            <a:ext cx="5624804" cy="2042841"/>
          </a:xfrm>
        </p:spPr>
        <p:txBody>
          <a:bodyPr/>
          <a:lstStyle>
            <a:lvl1pPr>
              <a:defRPr/>
            </a:lvl1pPr>
          </a:lstStyle>
          <a:p>
            <a:r>
              <a:rPr lang="sv-SE" dirty="0"/>
              <a:t>Klicka här för rubrik</a:t>
            </a:r>
          </a:p>
        </p:txBody>
      </p:sp>
      <p:sp>
        <p:nvSpPr>
          <p:cNvPr id="3" name="Platshållare för innehåll 2">
            <a:extLst>
              <a:ext uri="{FF2B5EF4-FFF2-40B4-BE49-F238E27FC236}">
                <a16:creationId xmlns:a16="http://schemas.microsoft.com/office/drawing/2014/main" id="{0FB32048-1431-46B7-A822-038AB7ADDE50}"/>
              </a:ext>
            </a:extLst>
          </p:cNvPr>
          <p:cNvSpPr>
            <a:spLocks noGrp="1"/>
          </p:cNvSpPr>
          <p:nvPr>
            <p:ph idx="1"/>
          </p:nvPr>
        </p:nvSpPr>
        <p:spPr>
          <a:xfrm>
            <a:off x="478800" y="2990033"/>
            <a:ext cx="11346055" cy="3146258"/>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sv-SE" dirty="0"/>
          </a:p>
        </p:txBody>
      </p:sp>
      <p:sp>
        <p:nvSpPr>
          <p:cNvPr id="4" name="Platshållare för datum 3">
            <a:extLst>
              <a:ext uri="{FF2B5EF4-FFF2-40B4-BE49-F238E27FC236}">
                <a16:creationId xmlns:a16="http://schemas.microsoft.com/office/drawing/2014/main" id="{AD2FE022-7FCF-4728-8BFC-E85CD787C940}"/>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3D9DF50-03F0-4219-8820-F8BCE7933F15}" type="datetime1">
              <a:rPr kumimoji="0" lang="sv-SE" sz="1200" b="0" i="0" u="none" strike="noStrike" kern="1200" cap="none" spc="0" normalizeH="0" baseline="0" noProof="0" smtClean="0">
                <a:ln>
                  <a:noFill/>
                </a:ln>
                <a:solidFill>
                  <a:prstClr val="black">
                    <a:tint val="75000"/>
                  </a:prstClr>
                </a:solidFill>
                <a:effectLst/>
                <a:uLnTx/>
                <a:uFillTx/>
                <a:latin typeface="Arial"/>
                <a:ea typeface="+mn-ea"/>
                <a:cs typeface="+mn-cs"/>
              </a:rPr>
              <a:t>2022-11-09</a:t>
            </a:fld>
            <a:endParaRPr kumimoji="0" lang="sv-SE" sz="1200" b="0" i="0" u="none" strike="noStrike" kern="1200" cap="none" spc="0" normalizeH="0" baseline="0" noProof="0" dirty="0">
              <a:ln>
                <a:noFill/>
              </a:ln>
              <a:solidFill>
                <a:prstClr val="black">
                  <a:tint val="75000"/>
                </a:prstClr>
              </a:solidFill>
              <a:effectLst/>
              <a:uLnTx/>
              <a:uFillTx/>
              <a:latin typeface="Arial"/>
              <a:ea typeface="+mn-ea"/>
              <a:cs typeface="+mn-cs"/>
            </a:endParaRPr>
          </a:p>
        </p:txBody>
      </p:sp>
      <p:sp>
        <p:nvSpPr>
          <p:cNvPr id="5" name="Platshållare för sidfot 4">
            <a:extLst>
              <a:ext uri="{FF2B5EF4-FFF2-40B4-BE49-F238E27FC236}">
                <a16:creationId xmlns:a16="http://schemas.microsoft.com/office/drawing/2014/main" id="{8DEFE7A3-C7DE-47B8-969B-6CD2DC7347B3}"/>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200" b="0" i="0" u="none" strike="noStrike" kern="1200" cap="none" spc="0" normalizeH="0" baseline="0" noProof="0" dirty="0">
              <a:ln>
                <a:noFill/>
              </a:ln>
              <a:solidFill>
                <a:prstClr val="black">
                  <a:tint val="75000"/>
                </a:prstClr>
              </a:solidFill>
              <a:effectLst/>
              <a:uLnTx/>
              <a:uFillTx/>
              <a:latin typeface="Arial"/>
              <a:ea typeface="+mn-ea"/>
              <a:cs typeface="+mn-cs"/>
            </a:endParaRPr>
          </a:p>
        </p:txBody>
      </p:sp>
      <p:sp>
        <p:nvSpPr>
          <p:cNvPr id="6" name="Platshållare för bildnummer 5">
            <a:extLst>
              <a:ext uri="{FF2B5EF4-FFF2-40B4-BE49-F238E27FC236}">
                <a16:creationId xmlns:a16="http://schemas.microsoft.com/office/drawing/2014/main" id="{F0149FFA-A887-41F8-B477-A2B4A5D22349}"/>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465F0E0-B5C3-4CD1-92D9-1861807167C1}" type="slidenum">
              <a:rPr kumimoji="0" lang="sv-SE" sz="1200" b="0" i="0" u="none" strike="noStrike" kern="1200" cap="none" spc="0" normalizeH="0" baseline="0" noProof="0" smtClean="0">
                <a:ln>
                  <a:noFill/>
                </a:ln>
                <a:solidFill>
                  <a:prstClr val="black">
                    <a:tint val="75000"/>
                  </a:prstClr>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sv-SE" sz="1200" b="0" i="0" u="none" strike="noStrike" kern="1200" cap="none" spc="0" normalizeH="0" baseline="0" noProof="0" dirty="0">
              <a:ln>
                <a:noFill/>
              </a:ln>
              <a:solidFill>
                <a:prstClr val="black">
                  <a:tint val="75000"/>
                </a:prstClr>
              </a:solidFill>
              <a:effectLst/>
              <a:uLnTx/>
              <a:uFillTx/>
              <a:latin typeface="Arial"/>
              <a:ea typeface="+mn-ea"/>
              <a:cs typeface="+mn-cs"/>
            </a:endParaRPr>
          </a:p>
        </p:txBody>
      </p:sp>
    </p:spTree>
    <p:extLst>
      <p:ext uri="{BB962C8B-B14F-4D97-AF65-F5344CB8AC3E}">
        <p14:creationId xmlns:p14="http://schemas.microsoft.com/office/powerpoint/2010/main" val="11622318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vsnittsrubrik">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501C30AE-225F-4381-93DA-90EDE6E00646}"/>
              </a:ext>
            </a:extLst>
          </p:cNvPr>
          <p:cNvSpPr>
            <a:spLocks noGrp="1"/>
          </p:cNvSpPr>
          <p:nvPr>
            <p:ph type="title" hasCustomPrompt="1"/>
          </p:nvPr>
        </p:nvSpPr>
        <p:spPr>
          <a:xfrm>
            <a:off x="831850" y="1709738"/>
            <a:ext cx="10515600" cy="2852737"/>
          </a:xfrm>
        </p:spPr>
        <p:txBody>
          <a:bodyPr anchor="b"/>
          <a:lstStyle>
            <a:lvl1pPr>
              <a:defRPr sz="6000"/>
            </a:lvl1pPr>
          </a:lstStyle>
          <a:p>
            <a:r>
              <a:rPr lang="sv-SE" dirty="0"/>
              <a:t>Klicka här för rubrik</a:t>
            </a:r>
          </a:p>
        </p:txBody>
      </p:sp>
      <p:sp>
        <p:nvSpPr>
          <p:cNvPr id="3" name="Platshållare för text 2">
            <a:extLst>
              <a:ext uri="{FF2B5EF4-FFF2-40B4-BE49-F238E27FC236}">
                <a16:creationId xmlns:a16="http://schemas.microsoft.com/office/drawing/2014/main" id="{DC916312-14CD-458B-A664-3E2013722CC4}"/>
              </a:ext>
            </a:extLst>
          </p:cNvPr>
          <p:cNvSpPr>
            <a:spLocks noGrp="1"/>
          </p:cNvSpPr>
          <p:nvPr>
            <p:ph type="body" idx="1" hasCustomPrompt="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sv-SE" dirty="0"/>
              <a:t>Redigera underrubrik</a:t>
            </a:r>
          </a:p>
        </p:txBody>
      </p:sp>
      <p:sp>
        <p:nvSpPr>
          <p:cNvPr id="4" name="Platshållare för datum 3">
            <a:extLst>
              <a:ext uri="{FF2B5EF4-FFF2-40B4-BE49-F238E27FC236}">
                <a16:creationId xmlns:a16="http://schemas.microsoft.com/office/drawing/2014/main" id="{7ABD8157-6EDB-4919-A172-1956C340F674}"/>
              </a:ext>
            </a:extLst>
          </p:cNvPr>
          <p:cNvSpPr>
            <a:spLocks noGrp="1"/>
          </p:cNvSpPr>
          <p:nvPr>
            <p:ph type="dt" sz="half" idx="10"/>
          </p:nvPr>
        </p:nvSpPr>
        <p:spPr/>
        <p:txBody>
          <a:bodyPr/>
          <a:lstStyle/>
          <a:p>
            <a:fld id="{D6E329FE-7397-4565-ACB4-80B2DFAA11E9}" type="datetime1">
              <a:rPr lang="sv-SE" smtClean="0"/>
              <a:t>2022-11-09</a:t>
            </a:fld>
            <a:endParaRPr lang="sv-SE" dirty="0"/>
          </a:p>
        </p:txBody>
      </p:sp>
      <p:sp>
        <p:nvSpPr>
          <p:cNvPr id="5" name="Platshållare för sidfot 4">
            <a:extLst>
              <a:ext uri="{FF2B5EF4-FFF2-40B4-BE49-F238E27FC236}">
                <a16:creationId xmlns:a16="http://schemas.microsoft.com/office/drawing/2014/main" id="{DFA948F8-4476-4409-AC2C-383669207A52}"/>
              </a:ext>
            </a:extLst>
          </p:cNvPr>
          <p:cNvSpPr>
            <a:spLocks noGrp="1"/>
          </p:cNvSpPr>
          <p:nvPr>
            <p:ph type="ftr" sz="quarter" idx="11"/>
          </p:nvPr>
        </p:nvSpPr>
        <p:spPr/>
        <p:txBody>
          <a:bodyPr/>
          <a:lstStyle/>
          <a:p>
            <a:endParaRPr lang="sv-SE" dirty="0"/>
          </a:p>
        </p:txBody>
      </p:sp>
      <p:sp>
        <p:nvSpPr>
          <p:cNvPr id="6" name="Platshållare för bildnummer 5">
            <a:extLst>
              <a:ext uri="{FF2B5EF4-FFF2-40B4-BE49-F238E27FC236}">
                <a16:creationId xmlns:a16="http://schemas.microsoft.com/office/drawing/2014/main" id="{F6F3F202-D536-4BDC-88A5-B9E143729866}"/>
              </a:ext>
            </a:extLst>
          </p:cNvPr>
          <p:cNvSpPr>
            <a:spLocks noGrp="1"/>
          </p:cNvSpPr>
          <p:nvPr>
            <p:ph type="sldNum" sz="quarter" idx="12"/>
          </p:nvPr>
        </p:nvSpPr>
        <p:spPr/>
        <p:txBody>
          <a:bodyPr/>
          <a:lstStyle/>
          <a:p>
            <a:fld id="{DF12FE26-693D-4657-8CF4-E1D4E86C9D92}" type="slidenum">
              <a:rPr lang="sv-SE" smtClean="0"/>
              <a:t>‹#›</a:t>
            </a:fld>
            <a:endParaRPr lang="sv-SE" dirty="0"/>
          </a:p>
        </p:txBody>
      </p:sp>
    </p:spTree>
    <p:extLst>
      <p:ext uri="{BB962C8B-B14F-4D97-AF65-F5344CB8AC3E}">
        <p14:creationId xmlns:p14="http://schemas.microsoft.com/office/powerpoint/2010/main" val="90819853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secHead" preserve="1">
  <p:cSld name="Avsnittsrubrik">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501C30AE-225F-4381-93DA-90EDE6E00646}"/>
              </a:ext>
            </a:extLst>
          </p:cNvPr>
          <p:cNvSpPr>
            <a:spLocks noGrp="1"/>
          </p:cNvSpPr>
          <p:nvPr>
            <p:ph type="title" hasCustomPrompt="1"/>
          </p:nvPr>
        </p:nvSpPr>
        <p:spPr>
          <a:xfrm>
            <a:off x="831850" y="1709738"/>
            <a:ext cx="10515600" cy="2852737"/>
          </a:xfrm>
        </p:spPr>
        <p:txBody>
          <a:bodyPr anchor="b"/>
          <a:lstStyle>
            <a:lvl1pPr>
              <a:defRPr sz="6000"/>
            </a:lvl1pPr>
          </a:lstStyle>
          <a:p>
            <a:r>
              <a:rPr lang="sv-SE" dirty="0"/>
              <a:t>Klicka här för rubrik</a:t>
            </a:r>
          </a:p>
        </p:txBody>
      </p:sp>
      <p:sp>
        <p:nvSpPr>
          <p:cNvPr id="3" name="Platshållare för text 2">
            <a:extLst>
              <a:ext uri="{FF2B5EF4-FFF2-40B4-BE49-F238E27FC236}">
                <a16:creationId xmlns:a16="http://schemas.microsoft.com/office/drawing/2014/main" id="{DC916312-14CD-458B-A664-3E2013722CC4}"/>
              </a:ext>
            </a:extLst>
          </p:cNvPr>
          <p:cNvSpPr>
            <a:spLocks noGrp="1"/>
          </p:cNvSpPr>
          <p:nvPr>
            <p:ph type="body" idx="1" hasCustomPrompt="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sv-SE" dirty="0"/>
              <a:t>Redigera underrubrik</a:t>
            </a:r>
          </a:p>
        </p:txBody>
      </p:sp>
      <p:sp>
        <p:nvSpPr>
          <p:cNvPr id="4" name="Platshållare för datum 3">
            <a:extLst>
              <a:ext uri="{FF2B5EF4-FFF2-40B4-BE49-F238E27FC236}">
                <a16:creationId xmlns:a16="http://schemas.microsoft.com/office/drawing/2014/main" id="{7ABD8157-6EDB-4919-A172-1956C340F674}"/>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60BDFF53-DC17-434A-851C-D20F3807F28A}" type="datetime1">
              <a:rPr kumimoji="0" lang="sv-SE" sz="1200" b="0" i="0" u="none" strike="noStrike" kern="1200" cap="none" spc="0" normalizeH="0" baseline="0" noProof="0" smtClean="0">
                <a:ln>
                  <a:noFill/>
                </a:ln>
                <a:solidFill>
                  <a:prstClr val="black">
                    <a:tint val="75000"/>
                  </a:prstClr>
                </a:solidFill>
                <a:effectLst/>
                <a:uLnTx/>
                <a:uFillTx/>
                <a:latin typeface="Arial"/>
                <a:ea typeface="+mn-ea"/>
                <a:cs typeface="+mn-cs"/>
              </a:rPr>
              <a:t>2022-11-09</a:t>
            </a:fld>
            <a:endParaRPr kumimoji="0" lang="sv-SE" sz="1200" b="0" i="0" u="none" strike="noStrike" kern="1200" cap="none" spc="0" normalizeH="0" baseline="0" noProof="0" dirty="0">
              <a:ln>
                <a:noFill/>
              </a:ln>
              <a:solidFill>
                <a:prstClr val="black">
                  <a:tint val="75000"/>
                </a:prstClr>
              </a:solidFill>
              <a:effectLst/>
              <a:uLnTx/>
              <a:uFillTx/>
              <a:latin typeface="Arial"/>
              <a:ea typeface="+mn-ea"/>
              <a:cs typeface="+mn-cs"/>
            </a:endParaRPr>
          </a:p>
        </p:txBody>
      </p:sp>
      <p:sp>
        <p:nvSpPr>
          <p:cNvPr id="5" name="Platshållare för sidfot 4">
            <a:extLst>
              <a:ext uri="{FF2B5EF4-FFF2-40B4-BE49-F238E27FC236}">
                <a16:creationId xmlns:a16="http://schemas.microsoft.com/office/drawing/2014/main" id="{DFA948F8-4476-4409-AC2C-383669207A52}"/>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200" b="0" i="0" u="none" strike="noStrike" kern="1200" cap="none" spc="0" normalizeH="0" baseline="0" noProof="0" dirty="0">
              <a:ln>
                <a:noFill/>
              </a:ln>
              <a:solidFill>
                <a:prstClr val="black">
                  <a:tint val="75000"/>
                </a:prstClr>
              </a:solidFill>
              <a:effectLst/>
              <a:uLnTx/>
              <a:uFillTx/>
              <a:latin typeface="Arial"/>
              <a:ea typeface="+mn-ea"/>
              <a:cs typeface="+mn-cs"/>
            </a:endParaRPr>
          </a:p>
        </p:txBody>
      </p:sp>
      <p:sp>
        <p:nvSpPr>
          <p:cNvPr id="6" name="Platshållare för bildnummer 5">
            <a:extLst>
              <a:ext uri="{FF2B5EF4-FFF2-40B4-BE49-F238E27FC236}">
                <a16:creationId xmlns:a16="http://schemas.microsoft.com/office/drawing/2014/main" id="{F6F3F202-D536-4BDC-88A5-B9E143729866}"/>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465F0E0-B5C3-4CD1-92D9-1861807167C1}" type="slidenum">
              <a:rPr kumimoji="0" lang="sv-SE" sz="1200" b="0" i="0" u="none" strike="noStrike" kern="1200" cap="none" spc="0" normalizeH="0" baseline="0" noProof="0" smtClean="0">
                <a:ln>
                  <a:noFill/>
                </a:ln>
                <a:solidFill>
                  <a:prstClr val="black">
                    <a:tint val="75000"/>
                  </a:prstClr>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sv-SE" sz="1200" b="0" i="0" u="none" strike="noStrike" kern="1200" cap="none" spc="0" normalizeH="0" baseline="0" noProof="0" dirty="0">
              <a:ln>
                <a:noFill/>
              </a:ln>
              <a:solidFill>
                <a:prstClr val="black">
                  <a:tint val="75000"/>
                </a:prstClr>
              </a:solidFill>
              <a:effectLst/>
              <a:uLnTx/>
              <a:uFillTx/>
              <a:latin typeface="Arial"/>
              <a:ea typeface="+mn-ea"/>
              <a:cs typeface="+mn-cs"/>
            </a:endParaRPr>
          </a:p>
        </p:txBody>
      </p:sp>
    </p:spTree>
    <p:extLst>
      <p:ext uri="{BB962C8B-B14F-4D97-AF65-F5344CB8AC3E}">
        <p14:creationId xmlns:p14="http://schemas.microsoft.com/office/powerpoint/2010/main" val="241991612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Obj" preserve="1">
  <p:cSld name="Två delar">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9F8FF724-E49B-4704-9C98-90B00DD5AF12}"/>
              </a:ext>
            </a:extLst>
          </p:cNvPr>
          <p:cNvSpPr>
            <a:spLocks noGrp="1"/>
          </p:cNvSpPr>
          <p:nvPr>
            <p:ph type="title" hasCustomPrompt="1"/>
          </p:nvPr>
        </p:nvSpPr>
        <p:spPr>
          <a:xfrm>
            <a:off x="478800" y="381600"/>
            <a:ext cx="5624804" cy="2042841"/>
          </a:xfrm>
        </p:spPr>
        <p:txBody>
          <a:bodyPr/>
          <a:lstStyle>
            <a:lvl1pPr>
              <a:defRPr/>
            </a:lvl1pPr>
          </a:lstStyle>
          <a:p>
            <a:r>
              <a:rPr lang="sv-SE" dirty="0"/>
              <a:t>Klicka här för rubrik</a:t>
            </a:r>
          </a:p>
        </p:txBody>
      </p:sp>
      <p:sp>
        <p:nvSpPr>
          <p:cNvPr id="3" name="Platshållare för innehåll 2">
            <a:extLst>
              <a:ext uri="{FF2B5EF4-FFF2-40B4-BE49-F238E27FC236}">
                <a16:creationId xmlns:a16="http://schemas.microsoft.com/office/drawing/2014/main" id="{F510B30C-9555-492B-8A99-991FAA668C9A}"/>
              </a:ext>
            </a:extLst>
          </p:cNvPr>
          <p:cNvSpPr>
            <a:spLocks noGrp="1"/>
          </p:cNvSpPr>
          <p:nvPr>
            <p:ph sz="half" idx="1"/>
          </p:nvPr>
        </p:nvSpPr>
        <p:spPr>
          <a:xfrm>
            <a:off x="478800" y="2991601"/>
            <a:ext cx="5580000" cy="3144697"/>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4" name="Platshållare för innehåll 3">
            <a:extLst>
              <a:ext uri="{FF2B5EF4-FFF2-40B4-BE49-F238E27FC236}">
                <a16:creationId xmlns:a16="http://schemas.microsoft.com/office/drawing/2014/main" id="{B620B923-ED04-4453-AB31-FBA46DE65BBE}"/>
              </a:ext>
            </a:extLst>
          </p:cNvPr>
          <p:cNvSpPr>
            <a:spLocks noGrp="1"/>
          </p:cNvSpPr>
          <p:nvPr>
            <p:ph sz="half" idx="2"/>
          </p:nvPr>
        </p:nvSpPr>
        <p:spPr>
          <a:xfrm>
            <a:off x="6207105" y="2991601"/>
            <a:ext cx="5580000" cy="3144697"/>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5" name="Platshållare för datum 4">
            <a:extLst>
              <a:ext uri="{FF2B5EF4-FFF2-40B4-BE49-F238E27FC236}">
                <a16:creationId xmlns:a16="http://schemas.microsoft.com/office/drawing/2014/main" id="{3B336E3A-4F5D-4A20-8031-79061612051D}"/>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2BC9D9C-197B-4229-89A0-F8CDF3878559}" type="datetime1">
              <a:rPr kumimoji="0" lang="sv-SE" sz="1200" b="0" i="0" u="none" strike="noStrike" kern="1200" cap="none" spc="0" normalizeH="0" baseline="0" noProof="0" smtClean="0">
                <a:ln>
                  <a:noFill/>
                </a:ln>
                <a:solidFill>
                  <a:prstClr val="black">
                    <a:tint val="75000"/>
                  </a:prstClr>
                </a:solidFill>
                <a:effectLst/>
                <a:uLnTx/>
                <a:uFillTx/>
                <a:latin typeface="Arial"/>
                <a:ea typeface="+mn-ea"/>
                <a:cs typeface="+mn-cs"/>
              </a:rPr>
              <a:t>2022-11-09</a:t>
            </a:fld>
            <a:endParaRPr kumimoji="0" lang="sv-SE" sz="1200" b="0" i="0" u="none" strike="noStrike" kern="1200" cap="none" spc="0" normalizeH="0" baseline="0" noProof="0" dirty="0">
              <a:ln>
                <a:noFill/>
              </a:ln>
              <a:solidFill>
                <a:prstClr val="black">
                  <a:tint val="75000"/>
                </a:prstClr>
              </a:solidFill>
              <a:effectLst/>
              <a:uLnTx/>
              <a:uFillTx/>
              <a:latin typeface="Arial"/>
              <a:ea typeface="+mn-ea"/>
              <a:cs typeface="+mn-cs"/>
            </a:endParaRPr>
          </a:p>
        </p:txBody>
      </p:sp>
      <p:sp>
        <p:nvSpPr>
          <p:cNvPr id="6" name="Platshållare för sidfot 5">
            <a:extLst>
              <a:ext uri="{FF2B5EF4-FFF2-40B4-BE49-F238E27FC236}">
                <a16:creationId xmlns:a16="http://schemas.microsoft.com/office/drawing/2014/main" id="{550FFDF2-D867-4E53-8AAC-444DD30952FB}"/>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200" b="0" i="0" u="none" strike="noStrike" kern="1200" cap="none" spc="0" normalizeH="0" baseline="0" noProof="0" dirty="0">
              <a:ln>
                <a:noFill/>
              </a:ln>
              <a:solidFill>
                <a:prstClr val="black">
                  <a:tint val="75000"/>
                </a:prstClr>
              </a:solidFill>
              <a:effectLst/>
              <a:uLnTx/>
              <a:uFillTx/>
              <a:latin typeface="Arial"/>
              <a:ea typeface="+mn-ea"/>
              <a:cs typeface="+mn-cs"/>
            </a:endParaRPr>
          </a:p>
        </p:txBody>
      </p:sp>
      <p:sp>
        <p:nvSpPr>
          <p:cNvPr id="7" name="Platshållare för bildnummer 6">
            <a:extLst>
              <a:ext uri="{FF2B5EF4-FFF2-40B4-BE49-F238E27FC236}">
                <a16:creationId xmlns:a16="http://schemas.microsoft.com/office/drawing/2014/main" id="{96C34A88-0CA2-42B6-84DB-A048521252C5}"/>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465F0E0-B5C3-4CD1-92D9-1861807167C1}" type="slidenum">
              <a:rPr kumimoji="0" lang="sv-SE" sz="1200" b="0" i="0" u="none" strike="noStrike" kern="1200" cap="none" spc="0" normalizeH="0" baseline="0" noProof="0" smtClean="0">
                <a:ln>
                  <a:noFill/>
                </a:ln>
                <a:solidFill>
                  <a:prstClr val="black">
                    <a:tint val="75000"/>
                  </a:prstClr>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sv-SE" sz="1200" b="0" i="0" u="none" strike="noStrike" kern="1200" cap="none" spc="0" normalizeH="0" baseline="0" noProof="0" dirty="0">
              <a:ln>
                <a:noFill/>
              </a:ln>
              <a:solidFill>
                <a:prstClr val="black">
                  <a:tint val="75000"/>
                </a:prstClr>
              </a:solidFill>
              <a:effectLst/>
              <a:uLnTx/>
              <a:uFillTx/>
              <a:latin typeface="Arial"/>
              <a:ea typeface="+mn-ea"/>
              <a:cs typeface="+mn-cs"/>
            </a:endParaRPr>
          </a:p>
        </p:txBody>
      </p:sp>
    </p:spTree>
    <p:extLst>
      <p:ext uri="{BB962C8B-B14F-4D97-AF65-F5344CB8AC3E}">
        <p14:creationId xmlns:p14="http://schemas.microsoft.com/office/powerpoint/2010/main" val="408589597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woTxTwoObj" preserve="1">
  <p:cSld name="Jämförelse">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8D361146-B88D-42E8-94A6-E712D73C9F0C}"/>
              </a:ext>
            </a:extLst>
          </p:cNvPr>
          <p:cNvSpPr>
            <a:spLocks noGrp="1"/>
          </p:cNvSpPr>
          <p:nvPr>
            <p:ph type="title" hasCustomPrompt="1"/>
          </p:nvPr>
        </p:nvSpPr>
        <p:spPr>
          <a:xfrm>
            <a:off x="478800" y="381600"/>
            <a:ext cx="5624804" cy="2042841"/>
          </a:xfrm>
        </p:spPr>
        <p:txBody>
          <a:bodyPr/>
          <a:lstStyle>
            <a:lvl1pPr>
              <a:defRPr/>
            </a:lvl1pPr>
          </a:lstStyle>
          <a:p>
            <a:r>
              <a:rPr lang="sv-SE" dirty="0"/>
              <a:t>Klicka här för rubrik</a:t>
            </a:r>
          </a:p>
        </p:txBody>
      </p:sp>
      <p:sp>
        <p:nvSpPr>
          <p:cNvPr id="3" name="Platshållare för text 2">
            <a:extLst>
              <a:ext uri="{FF2B5EF4-FFF2-40B4-BE49-F238E27FC236}">
                <a16:creationId xmlns:a16="http://schemas.microsoft.com/office/drawing/2014/main" id="{9299508E-D641-41AE-863A-3126A8344C59}"/>
              </a:ext>
            </a:extLst>
          </p:cNvPr>
          <p:cNvSpPr>
            <a:spLocks noGrp="1"/>
          </p:cNvSpPr>
          <p:nvPr>
            <p:ph type="body" idx="1" hasCustomPrompt="1"/>
          </p:nvPr>
        </p:nvSpPr>
        <p:spPr>
          <a:xfrm>
            <a:off x="478799" y="2460652"/>
            <a:ext cx="5580000" cy="499829"/>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dirty="0"/>
              <a:t>Redigera </a:t>
            </a:r>
            <a:r>
              <a:rPr lang="sv-SE" dirty="0" err="1"/>
              <a:t>undrrubrik</a:t>
            </a:r>
            <a:endParaRPr lang="sv-SE" dirty="0"/>
          </a:p>
        </p:txBody>
      </p:sp>
      <p:sp>
        <p:nvSpPr>
          <p:cNvPr id="4" name="Platshållare för innehåll 3">
            <a:extLst>
              <a:ext uri="{FF2B5EF4-FFF2-40B4-BE49-F238E27FC236}">
                <a16:creationId xmlns:a16="http://schemas.microsoft.com/office/drawing/2014/main" id="{62B1A253-5C14-40F9-981A-DB980EC93A7C}"/>
              </a:ext>
            </a:extLst>
          </p:cNvPr>
          <p:cNvSpPr>
            <a:spLocks noGrp="1"/>
          </p:cNvSpPr>
          <p:nvPr>
            <p:ph sz="half" idx="2"/>
          </p:nvPr>
        </p:nvSpPr>
        <p:spPr>
          <a:xfrm>
            <a:off x="478799" y="2991602"/>
            <a:ext cx="5580000" cy="3144697"/>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5" name="Platshållare för text 4">
            <a:extLst>
              <a:ext uri="{FF2B5EF4-FFF2-40B4-BE49-F238E27FC236}">
                <a16:creationId xmlns:a16="http://schemas.microsoft.com/office/drawing/2014/main" id="{30356164-3DD3-4B99-A8BF-0D7BB7343114}"/>
              </a:ext>
            </a:extLst>
          </p:cNvPr>
          <p:cNvSpPr>
            <a:spLocks noGrp="1"/>
          </p:cNvSpPr>
          <p:nvPr>
            <p:ph type="body" sz="quarter" idx="3" hasCustomPrompt="1"/>
          </p:nvPr>
        </p:nvSpPr>
        <p:spPr>
          <a:xfrm>
            <a:off x="6207105" y="2460652"/>
            <a:ext cx="5580000" cy="499829"/>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dirty="0"/>
              <a:t>Redigera underrubrik</a:t>
            </a:r>
          </a:p>
        </p:txBody>
      </p:sp>
      <p:sp>
        <p:nvSpPr>
          <p:cNvPr id="6" name="Platshållare för innehåll 5">
            <a:extLst>
              <a:ext uri="{FF2B5EF4-FFF2-40B4-BE49-F238E27FC236}">
                <a16:creationId xmlns:a16="http://schemas.microsoft.com/office/drawing/2014/main" id="{A66CCCC9-1135-4510-8C84-5FCE53917303}"/>
              </a:ext>
            </a:extLst>
          </p:cNvPr>
          <p:cNvSpPr>
            <a:spLocks noGrp="1"/>
          </p:cNvSpPr>
          <p:nvPr>
            <p:ph sz="quarter" idx="4"/>
          </p:nvPr>
        </p:nvSpPr>
        <p:spPr>
          <a:xfrm>
            <a:off x="6207105" y="2991602"/>
            <a:ext cx="5580000" cy="3144697"/>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7" name="Platshållare för datum 6">
            <a:extLst>
              <a:ext uri="{FF2B5EF4-FFF2-40B4-BE49-F238E27FC236}">
                <a16:creationId xmlns:a16="http://schemas.microsoft.com/office/drawing/2014/main" id="{0DB6CDF7-53BA-4FF2-92CF-DC0878ED12B2}"/>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80EE17E1-B3C3-495D-8808-9853CB6B0430}" type="datetime1">
              <a:rPr kumimoji="0" lang="sv-SE" sz="1200" b="0" i="0" u="none" strike="noStrike" kern="1200" cap="none" spc="0" normalizeH="0" baseline="0" noProof="0" smtClean="0">
                <a:ln>
                  <a:noFill/>
                </a:ln>
                <a:solidFill>
                  <a:prstClr val="black">
                    <a:tint val="75000"/>
                  </a:prstClr>
                </a:solidFill>
                <a:effectLst/>
                <a:uLnTx/>
                <a:uFillTx/>
                <a:latin typeface="Arial"/>
                <a:ea typeface="+mn-ea"/>
                <a:cs typeface="+mn-cs"/>
              </a:rPr>
              <a:t>2022-11-09</a:t>
            </a:fld>
            <a:endParaRPr kumimoji="0" lang="sv-SE" sz="1200" b="0" i="0" u="none" strike="noStrike" kern="1200" cap="none" spc="0" normalizeH="0" baseline="0" noProof="0" dirty="0">
              <a:ln>
                <a:noFill/>
              </a:ln>
              <a:solidFill>
                <a:prstClr val="black">
                  <a:tint val="75000"/>
                </a:prstClr>
              </a:solidFill>
              <a:effectLst/>
              <a:uLnTx/>
              <a:uFillTx/>
              <a:latin typeface="Arial"/>
              <a:ea typeface="+mn-ea"/>
              <a:cs typeface="+mn-cs"/>
            </a:endParaRPr>
          </a:p>
        </p:txBody>
      </p:sp>
      <p:sp>
        <p:nvSpPr>
          <p:cNvPr id="8" name="Platshållare för sidfot 7">
            <a:extLst>
              <a:ext uri="{FF2B5EF4-FFF2-40B4-BE49-F238E27FC236}">
                <a16:creationId xmlns:a16="http://schemas.microsoft.com/office/drawing/2014/main" id="{3447C9F7-4FBC-4EF1-B43E-C591C2A23873}"/>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200" b="0" i="0" u="none" strike="noStrike" kern="1200" cap="none" spc="0" normalizeH="0" baseline="0" noProof="0" dirty="0">
              <a:ln>
                <a:noFill/>
              </a:ln>
              <a:solidFill>
                <a:prstClr val="black">
                  <a:tint val="75000"/>
                </a:prstClr>
              </a:solidFill>
              <a:effectLst/>
              <a:uLnTx/>
              <a:uFillTx/>
              <a:latin typeface="Arial"/>
              <a:ea typeface="+mn-ea"/>
              <a:cs typeface="+mn-cs"/>
            </a:endParaRPr>
          </a:p>
        </p:txBody>
      </p:sp>
      <p:sp>
        <p:nvSpPr>
          <p:cNvPr id="9" name="Platshållare för bildnummer 8">
            <a:extLst>
              <a:ext uri="{FF2B5EF4-FFF2-40B4-BE49-F238E27FC236}">
                <a16:creationId xmlns:a16="http://schemas.microsoft.com/office/drawing/2014/main" id="{CB090D83-E506-4FB0-AEF5-77FF848F7DBB}"/>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465F0E0-B5C3-4CD1-92D9-1861807167C1}" type="slidenum">
              <a:rPr kumimoji="0" lang="sv-SE" sz="1200" b="0" i="0" u="none" strike="noStrike" kern="1200" cap="none" spc="0" normalizeH="0" baseline="0" noProof="0" smtClean="0">
                <a:ln>
                  <a:noFill/>
                </a:ln>
                <a:solidFill>
                  <a:prstClr val="black">
                    <a:tint val="75000"/>
                  </a:prstClr>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sv-SE" sz="1200" b="0" i="0" u="none" strike="noStrike" kern="1200" cap="none" spc="0" normalizeH="0" baseline="0" noProof="0" dirty="0">
              <a:ln>
                <a:noFill/>
              </a:ln>
              <a:solidFill>
                <a:prstClr val="black">
                  <a:tint val="75000"/>
                </a:prstClr>
              </a:solidFill>
              <a:effectLst/>
              <a:uLnTx/>
              <a:uFillTx/>
              <a:latin typeface="Arial"/>
              <a:ea typeface="+mn-ea"/>
              <a:cs typeface="+mn-cs"/>
            </a:endParaRPr>
          </a:p>
        </p:txBody>
      </p:sp>
    </p:spTree>
    <p:extLst>
      <p:ext uri="{BB962C8B-B14F-4D97-AF65-F5344CB8AC3E}">
        <p14:creationId xmlns:p14="http://schemas.microsoft.com/office/powerpoint/2010/main" val="187602246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A27A282D-D5F9-44AD-8A27-22E2F7E6C984}"/>
              </a:ext>
            </a:extLst>
          </p:cNvPr>
          <p:cNvSpPr>
            <a:spLocks noGrp="1"/>
          </p:cNvSpPr>
          <p:nvPr>
            <p:ph type="title" hasCustomPrompt="1"/>
          </p:nvPr>
        </p:nvSpPr>
        <p:spPr>
          <a:xfrm>
            <a:off x="479641" y="382479"/>
            <a:ext cx="5616359" cy="2124001"/>
          </a:xfrm>
        </p:spPr>
        <p:txBody>
          <a:bodyPr/>
          <a:lstStyle>
            <a:lvl1pPr>
              <a:defRPr/>
            </a:lvl1pPr>
          </a:lstStyle>
          <a:p>
            <a:r>
              <a:rPr lang="sv-SE" dirty="0"/>
              <a:t>Klicka här för rubrik</a:t>
            </a:r>
          </a:p>
        </p:txBody>
      </p:sp>
      <p:sp>
        <p:nvSpPr>
          <p:cNvPr id="3" name="Platshållare för datum 2">
            <a:extLst>
              <a:ext uri="{FF2B5EF4-FFF2-40B4-BE49-F238E27FC236}">
                <a16:creationId xmlns:a16="http://schemas.microsoft.com/office/drawing/2014/main" id="{0F41E126-777D-41A0-8237-9B9EE3E1D367}"/>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CD67290-2E86-44EA-A515-EF1B65FDAAF1}" type="datetime1">
              <a:rPr kumimoji="0" lang="sv-SE" sz="1200" b="0" i="0" u="none" strike="noStrike" kern="1200" cap="none" spc="0" normalizeH="0" baseline="0" noProof="0" smtClean="0">
                <a:ln>
                  <a:noFill/>
                </a:ln>
                <a:solidFill>
                  <a:prstClr val="black">
                    <a:tint val="75000"/>
                  </a:prstClr>
                </a:solidFill>
                <a:effectLst/>
                <a:uLnTx/>
                <a:uFillTx/>
                <a:latin typeface="Arial"/>
                <a:ea typeface="+mn-ea"/>
                <a:cs typeface="+mn-cs"/>
              </a:rPr>
              <a:t>2022-11-09</a:t>
            </a:fld>
            <a:endParaRPr kumimoji="0" lang="sv-SE" sz="1200" b="0" i="0" u="none" strike="noStrike" kern="1200" cap="none" spc="0" normalizeH="0" baseline="0" noProof="0" dirty="0">
              <a:ln>
                <a:noFill/>
              </a:ln>
              <a:solidFill>
                <a:prstClr val="black">
                  <a:tint val="75000"/>
                </a:prstClr>
              </a:solidFill>
              <a:effectLst/>
              <a:uLnTx/>
              <a:uFillTx/>
              <a:latin typeface="Arial"/>
              <a:ea typeface="+mn-ea"/>
              <a:cs typeface="+mn-cs"/>
            </a:endParaRPr>
          </a:p>
        </p:txBody>
      </p:sp>
      <p:sp>
        <p:nvSpPr>
          <p:cNvPr id="4" name="Platshållare för sidfot 3">
            <a:extLst>
              <a:ext uri="{FF2B5EF4-FFF2-40B4-BE49-F238E27FC236}">
                <a16:creationId xmlns:a16="http://schemas.microsoft.com/office/drawing/2014/main" id="{D8FE15DE-B646-4255-84D6-0098588E4B1A}"/>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200" b="0" i="0" u="none" strike="noStrike" kern="1200" cap="none" spc="0" normalizeH="0" baseline="0" noProof="0" dirty="0">
              <a:ln>
                <a:noFill/>
              </a:ln>
              <a:solidFill>
                <a:prstClr val="black">
                  <a:tint val="75000"/>
                </a:prstClr>
              </a:solidFill>
              <a:effectLst/>
              <a:uLnTx/>
              <a:uFillTx/>
              <a:latin typeface="Arial"/>
              <a:ea typeface="+mn-ea"/>
              <a:cs typeface="+mn-cs"/>
            </a:endParaRPr>
          </a:p>
        </p:txBody>
      </p:sp>
      <p:sp>
        <p:nvSpPr>
          <p:cNvPr id="5" name="Platshållare för bildnummer 4">
            <a:extLst>
              <a:ext uri="{FF2B5EF4-FFF2-40B4-BE49-F238E27FC236}">
                <a16:creationId xmlns:a16="http://schemas.microsoft.com/office/drawing/2014/main" id="{9385BCC0-75B6-4222-B8AB-6D59C7C4E892}"/>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465F0E0-B5C3-4CD1-92D9-1861807167C1}" type="slidenum">
              <a:rPr kumimoji="0" lang="sv-SE" sz="1200" b="0" i="0" u="none" strike="noStrike" kern="1200" cap="none" spc="0" normalizeH="0" baseline="0" noProof="0" smtClean="0">
                <a:ln>
                  <a:noFill/>
                </a:ln>
                <a:solidFill>
                  <a:prstClr val="black">
                    <a:tint val="75000"/>
                  </a:prstClr>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sv-SE" sz="1200" b="0" i="0" u="none" strike="noStrike" kern="1200" cap="none" spc="0" normalizeH="0" baseline="0" noProof="0" dirty="0">
              <a:ln>
                <a:noFill/>
              </a:ln>
              <a:solidFill>
                <a:prstClr val="black">
                  <a:tint val="75000"/>
                </a:prstClr>
              </a:solidFill>
              <a:effectLst/>
              <a:uLnTx/>
              <a:uFillTx/>
              <a:latin typeface="Arial"/>
              <a:ea typeface="+mn-ea"/>
              <a:cs typeface="+mn-cs"/>
            </a:endParaRPr>
          </a:p>
        </p:txBody>
      </p:sp>
    </p:spTree>
    <p:extLst>
      <p:ext uri="{BB962C8B-B14F-4D97-AF65-F5344CB8AC3E}">
        <p14:creationId xmlns:p14="http://schemas.microsoft.com/office/powerpoint/2010/main" val="401306891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tshållare för datum 1">
            <a:extLst>
              <a:ext uri="{FF2B5EF4-FFF2-40B4-BE49-F238E27FC236}">
                <a16:creationId xmlns:a16="http://schemas.microsoft.com/office/drawing/2014/main" id="{B43D7615-9DFB-43D0-A05D-2EDD01AC1379}"/>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C61B6E9-7266-40D2-8E0C-2BE28C7BF9FA}" type="datetime1">
              <a:rPr kumimoji="0" lang="sv-SE" sz="1200" b="0" i="0" u="none" strike="noStrike" kern="1200" cap="none" spc="0" normalizeH="0" baseline="0" noProof="0" smtClean="0">
                <a:ln>
                  <a:noFill/>
                </a:ln>
                <a:solidFill>
                  <a:prstClr val="black">
                    <a:tint val="75000"/>
                  </a:prstClr>
                </a:solidFill>
                <a:effectLst/>
                <a:uLnTx/>
                <a:uFillTx/>
                <a:latin typeface="Arial"/>
                <a:ea typeface="+mn-ea"/>
                <a:cs typeface="+mn-cs"/>
              </a:rPr>
              <a:t>2022-11-09</a:t>
            </a:fld>
            <a:endParaRPr kumimoji="0" lang="sv-SE" sz="1200" b="0" i="0" u="none" strike="noStrike" kern="1200" cap="none" spc="0" normalizeH="0" baseline="0" noProof="0" dirty="0">
              <a:ln>
                <a:noFill/>
              </a:ln>
              <a:solidFill>
                <a:prstClr val="black">
                  <a:tint val="75000"/>
                </a:prstClr>
              </a:solidFill>
              <a:effectLst/>
              <a:uLnTx/>
              <a:uFillTx/>
              <a:latin typeface="Arial"/>
              <a:ea typeface="+mn-ea"/>
              <a:cs typeface="+mn-cs"/>
            </a:endParaRPr>
          </a:p>
        </p:txBody>
      </p:sp>
      <p:sp>
        <p:nvSpPr>
          <p:cNvPr id="3" name="Platshållare för sidfot 2">
            <a:extLst>
              <a:ext uri="{FF2B5EF4-FFF2-40B4-BE49-F238E27FC236}">
                <a16:creationId xmlns:a16="http://schemas.microsoft.com/office/drawing/2014/main" id="{DF0AB75D-63E5-4AF8-995A-4CDAA380CE72}"/>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200" b="0" i="0" u="none" strike="noStrike" kern="1200" cap="none" spc="0" normalizeH="0" baseline="0" noProof="0" dirty="0">
              <a:ln>
                <a:noFill/>
              </a:ln>
              <a:solidFill>
                <a:prstClr val="black">
                  <a:tint val="75000"/>
                </a:prstClr>
              </a:solidFill>
              <a:effectLst/>
              <a:uLnTx/>
              <a:uFillTx/>
              <a:latin typeface="Arial"/>
              <a:ea typeface="+mn-ea"/>
              <a:cs typeface="+mn-cs"/>
            </a:endParaRPr>
          </a:p>
        </p:txBody>
      </p:sp>
      <p:sp>
        <p:nvSpPr>
          <p:cNvPr id="4" name="Platshållare för bildnummer 3">
            <a:extLst>
              <a:ext uri="{FF2B5EF4-FFF2-40B4-BE49-F238E27FC236}">
                <a16:creationId xmlns:a16="http://schemas.microsoft.com/office/drawing/2014/main" id="{CBCA2383-CB9F-40C7-9C1D-B965DDF8BD40}"/>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465F0E0-B5C3-4CD1-92D9-1861807167C1}" type="slidenum">
              <a:rPr kumimoji="0" lang="sv-SE" sz="1200" b="0" i="0" u="none" strike="noStrike" kern="1200" cap="none" spc="0" normalizeH="0" baseline="0" noProof="0" smtClean="0">
                <a:ln>
                  <a:noFill/>
                </a:ln>
                <a:solidFill>
                  <a:prstClr val="black">
                    <a:tint val="75000"/>
                  </a:prstClr>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sv-SE" sz="1200" b="0" i="0" u="none" strike="noStrike" kern="1200" cap="none" spc="0" normalizeH="0" baseline="0" noProof="0" dirty="0">
              <a:ln>
                <a:noFill/>
              </a:ln>
              <a:solidFill>
                <a:prstClr val="black">
                  <a:tint val="75000"/>
                </a:prstClr>
              </a:solidFill>
              <a:effectLst/>
              <a:uLnTx/>
              <a:uFillTx/>
              <a:latin typeface="Arial"/>
              <a:ea typeface="+mn-ea"/>
              <a:cs typeface="+mn-cs"/>
            </a:endParaRPr>
          </a:p>
        </p:txBody>
      </p:sp>
    </p:spTree>
    <p:extLst>
      <p:ext uri="{BB962C8B-B14F-4D97-AF65-F5344CB8AC3E}">
        <p14:creationId xmlns:p14="http://schemas.microsoft.com/office/powerpoint/2010/main" val="387036012"/>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p:cSld name="Rubrikbild helsidesfoto">
    <p:spTree>
      <p:nvGrpSpPr>
        <p:cNvPr id="1" name=""/>
        <p:cNvGrpSpPr/>
        <p:nvPr/>
      </p:nvGrpSpPr>
      <p:grpSpPr>
        <a:xfrm>
          <a:off x="0" y="0"/>
          <a:ext cx="0" cy="0"/>
          <a:chOff x="0" y="0"/>
          <a:chExt cx="0" cy="0"/>
        </a:xfrm>
      </p:grpSpPr>
      <p:sp>
        <p:nvSpPr>
          <p:cNvPr id="9" name="Platshållare för bild 8">
            <a:extLst>
              <a:ext uri="{FF2B5EF4-FFF2-40B4-BE49-F238E27FC236}">
                <a16:creationId xmlns:a16="http://schemas.microsoft.com/office/drawing/2014/main" id="{45FA4A47-DE96-432F-B3FA-95F9E602F6F7}"/>
              </a:ext>
            </a:extLst>
          </p:cNvPr>
          <p:cNvSpPr>
            <a:spLocks noGrp="1"/>
          </p:cNvSpPr>
          <p:nvPr>
            <p:ph type="pic" sz="quarter" idx="13" hasCustomPrompt="1"/>
          </p:nvPr>
        </p:nvSpPr>
        <p:spPr>
          <a:xfrm>
            <a:off x="215999" y="215998"/>
            <a:ext cx="11760001" cy="5921485"/>
          </a:xfrm>
          <a:solidFill>
            <a:schemeClr val="bg1">
              <a:lumMod val="75000"/>
            </a:schemeClr>
          </a:solidFill>
        </p:spPr>
        <p:txBody>
          <a:bodyPr/>
          <a:lstStyle>
            <a:lvl1pPr marL="0" indent="0" algn="ctr">
              <a:buFontTx/>
              <a:buNone/>
              <a:defRPr sz="1400"/>
            </a:lvl1pPr>
          </a:lstStyle>
          <a:p>
            <a:r>
              <a:rPr lang="sv-SE" dirty="0"/>
              <a:t>Klicka på ikonen för att infoga bild</a:t>
            </a:r>
          </a:p>
        </p:txBody>
      </p:sp>
      <p:sp>
        <p:nvSpPr>
          <p:cNvPr id="2" name="Rubrik 1">
            <a:extLst>
              <a:ext uri="{FF2B5EF4-FFF2-40B4-BE49-F238E27FC236}">
                <a16:creationId xmlns:a16="http://schemas.microsoft.com/office/drawing/2014/main" id="{55BBBBF2-582B-46CE-A6EE-C43ED03CD14E}"/>
              </a:ext>
            </a:extLst>
          </p:cNvPr>
          <p:cNvSpPr>
            <a:spLocks noGrp="1"/>
          </p:cNvSpPr>
          <p:nvPr>
            <p:ph type="ctrTitle" hasCustomPrompt="1"/>
          </p:nvPr>
        </p:nvSpPr>
        <p:spPr>
          <a:xfrm>
            <a:off x="444322" y="495835"/>
            <a:ext cx="7611457" cy="2524456"/>
          </a:xfrm>
        </p:spPr>
        <p:txBody>
          <a:bodyPr anchor="t"/>
          <a:lstStyle>
            <a:lvl1pPr algn="l">
              <a:defRPr sz="8800">
                <a:solidFill>
                  <a:schemeClr val="bg1"/>
                </a:solidFill>
              </a:defRPr>
            </a:lvl1pPr>
          </a:lstStyle>
          <a:p>
            <a:r>
              <a:rPr lang="sv-SE" dirty="0"/>
              <a:t>Klicka här för rubrik</a:t>
            </a:r>
          </a:p>
        </p:txBody>
      </p:sp>
      <p:sp>
        <p:nvSpPr>
          <p:cNvPr id="3" name="Underrubrik 2">
            <a:extLst>
              <a:ext uri="{FF2B5EF4-FFF2-40B4-BE49-F238E27FC236}">
                <a16:creationId xmlns:a16="http://schemas.microsoft.com/office/drawing/2014/main" id="{500486BF-430B-455E-A1AA-2329D940AE7B}"/>
              </a:ext>
            </a:extLst>
          </p:cNvPr>
          <p:cNvSpPr>
            <a:spLocks noGrp="1"/>
          </p:cNvSpPr>
          <p:nvPr>
            <p:ph type="subTitle" idx="1" hasCustomPrompt="1"/>
          </p:nvPr>
        </p:nvSpPr>
        <p:spPr>
          <a:xfrm>
            <a:off x="444322" y="5563984"/>
            <a:ext cx="11387677" cy="482901"/>
          </a:xfrm>
        </p:spPr>
        <p:txBody>
          <a:bodyPr/>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dirty="0"/>
              <a:t>Klicka här för underrubrik</a:t>
            </a:r>
          </a:p>
        </p:txBody>
      </p:sp>
      <p:sp>
        <p:nvSpPr>
          <p:cNvPr id="4" name="Platshållare för datum 3">
            <a:extLst>
              <a:ext uri="{FF2B5EF4-FFF2-40B4-BE49-F238E27FC236}">
                <a16:creationId xmlns:a16="http://schemas.microsoft.com/office/drawing/2014/main" id="{A2AEC82D-0AD9-4ECA-9D41-23AAD814097A}"/>
              </a:ext>
            </a:extLst>
          </p:cNvPr>
          <p:cNvSpPr>
            <a:spLocks noGrp="1"/>
          </p:cNvSpPr>
          <p:nvPr>
            <p:ph type="dt" sz="half" idx="10"/>
          </p:nvPr>
        </p:nvSpPr>
        <p:spPr>
          <a:xfrm>
            <a:off x="8736495" y="6356350"/>
            <a:ext cx="1511801" cy="365125"/>
          </a:xfrm>
        </p:spPr>
        <p:txBody>
          <a:bodyPr/>
          <a:lstStyle>
            <a:lvl1pPr algn="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34A32907-3DCC-42A6-86E0-C5A50014B4EE}" type="datetime1">
              <a:rPr kumimoji="0" lang="sv-SE" sz="1200" b="0" i="0" u="none" strike="noStrike" kern="1200" cap="none" spc="0" normalizeH="0" baseline="0" noProof="0" smtClean="0">
                <a:ln>
                  <a:noFill/>
                </a:ln>
                <a:solidFill>
                  <a:prstClr val="black">
                    <a:tint val="75000"/>
                  </a:prstClr>
                </a:solidFill>
                <a:effectLst/>
                <a:uLnTx/>
                <a:uFillTx/>
                <a:latin typeface="Arial"/>
                <a:ea typeface="+mn-ea"/>
                <a:cs typeface="+mn-cs"/>
              </a:rPr>
              <a:t>2022-11-09</a:t>
            </a:fld>
            <a:endParaRPr kumimoji="0" lang="sv-SE" sz="1200" b="0" i="0" u="none" strike="noStrike" kern="1200" cap="none" spc="0" normalizeH="0" baseline="0" noProof="0" dirty="0">
              <a:ln>
                <a:noFill/>
              </a:ln>
              <a:solidFill>
                <a:prstClr val="black">
                  <a:tint val="75000"/>
                </a:prstClr>
              </a:solidFill>
              <a:effectLst/>
              <a:uLnTx/>
              <a:uFillTx/>
              <a:latin typeface="Arial"/>
              <a:ea typeface="+mn-ea"/>
              <a:cs typeface="+mn-cs"/>
            </a:endParaRPr>
          </a:p>
        </p:txBody>
      </p:sp>
      <p:sp>
        <p:nvSpPr>
          <p:cNvPr id="5" name="Platshållare för sidfot 4">
            <a:extLst>
              <a:ext uri="{FF2B5EF4-FFF2-40B4-BE49-F238E27FC236}">
                <a16:creationId xmlns:a16="http://schemas.microsoft.com/office/drawing/2014/main" id="{5DD7F05E-54FB-44D0-93EE-BE97DDA26169}"/>
              </a:ext>
            </a:extLst>
          </p:cNvPr>
          <p:cNvSpPr>
            <a:spLocks noGrp="1"/>
          </p:cNvSpPr>
          <p:nvPr>
            <p:ph type="ftr" sz="quarter" idx="11"/>
          </p:nvPr>
        </p:nvSpPr>
        <p:spPr>
          <a:xfrm>
            <a:off x="928346" y="6356350"/>
            <a:ext cx="4114800" cy="365125"/>
          </a:xfrm>
        </p:spPr>
        <p:txBody>
          <a:bodyPr/>
          <a:lstStyle>
            <a:lvl1pPr algn="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200" b="0" i="0" u="none" strike="noStrike" kern="1200" cap="none" spc="0" normalizeH="0" baseline="0" noProof="0" dirty="0">
              <a:ln>
                <a:noFill/>
              </a:ln>
              <a:solidFill>
                <a:prstClr val="black">
                  <a:tint val="75000"/>
                </a:prstClr>
              </a:solidFill>
              <a:effectLst/>
              <a:uLnTx/>
              <a:uFillTx/>
              <a:latin typeface="Arial"/>
              <a:ea typeface="+mn-ea"/>
              <a:cs typeface="+mn-cs"/>
            </a:endParaRPr>
          </a:p>
        </p:txBody>
      </p:sp>
      <p:sp>
        <p:nvSpPr>
          <p:cNvPr id="6" name="Platshållare för bildnummer 5">
            <a:extLst>
              <a:ext uri="{FF2B5EF4-FFF2-40B4-BE49-F238E27FC236}">
                <a16:creationId xmlns:a16="http://schemas.microsoft.com/office/drawing/2014/main" id="{63B566F6-E716-474C-A1AF-E16941855B06}"/>
              </a:ext>
            </a:extLst>
          </p:cNvPr>
          <p:cNvSpPr>
            <a:spLocks noGrp="1"/>
          </p:cNvSpPr>
          <p:nvPr>
            <p:ph type="sldNum" sz="quarter" idx="12"/>
          </p:nvPr>
        </p:nvSpPr>
        <p:spPr>
          <a:xfrm>
            <a:off x="479641" y="6356350"/>
            <a:ext cx="448705"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465F0E0-B5C3-4CD1-92D9-1861807167C1}" type="slidenum">
              <a:rPr kumimoji="0" lang="sv-SE" sz="1200" b="0" i="0" u="none" strike="noStrike" kern="1200" cap="none" spc="0" normalizeH="0" baseline="0" noProof="0" smtClean="0">
                <a:ln>
                  <a:noFill/>
                </a:ln>
                <a:solidFill>
                  <a:prstClr val="black">
                    <a:tint val="75000"/>
                  </a:prstClr>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sv-SE" sz="1200" b="0" i="0" u="none" strike="noStrike" kern="1200" cap="none" spc="0" normalizeH="0" baseline="0" noProof="0" dirty="0">
              <a:ln>
                <a:noFill/>
              </a:ln>
              <a:solidFill>
                <a:prstClr val="black">
                  <a:tint val="75000"/>
                </a:prstClr>
              </a:solidFill>
              <a:effectLst/>
              <a:uLnTx/>
              <a:uFillTx/>
              <a:latin typeface="Arial"/>
              <a:ea typeface="+mn-ea"/>
              <a:cs typeface="+mn-cs"/>
            </a:endParaRPr>
          </a:p>
        </p:txBody>
      </p:sp>
      <p:sp>
        <p:nvSpPr>
          <p:cNvPr id="12" name="Platshållare för text 11">
            <a:extLst>
              <a:ext uri="{FF2B5EF4-FFF2-40B4-BE49-F238E27FC236}">
                <a16:creationId xmlns:a16="http://schemas.microsoft.com/office/drawing/2014/main" id="{9F76A62C-FBD3-456B-865D-488288EF03BE}"/>
              </a:ext>
            </a:extLst>
          </p:cNvPr>
          <p:cNvSpPr>
            <a:spLocks noGrp="1"/>
          </p:cNvSpPr>
          <p:nvPr>
            <p:ph type="body" sz="quarter" idx="14" hasCustomPrompt="1"/>
          </p:nvPr>
        </p:nvSpPr>
        <p:spPr>
          <a:xfrm>
            <a:off x="8481600" y="223200"/>
            <a:ext cx="3492000" cy="5896800"/>
          </a:xfrm>
          <a:blipFill>
            <a:blip r:embed="rId2"/>
            <a:stretch>
              <a:fillRect/>
            </a:stretch>
          </a:blipFill>
        </p:spPr>
        <p:txBody>
          <a:bodyPr/>
          <a:lstStyle>
            <a:lvl1pPr marL="0" indent="0">
              <a:buNone/>
              <a:defRPr/>
            </a:lvl1pPr>
          </a:lstStyle>
          <a:p>
            <a:pPr lvl="0"/>
            <a:r>
              <a:rPr lang="sv-SE" dirty="0"/>
              <a:t> </a:t>
            </a:r>
          </a:p>
        </p:txBody>
      </p:sp>
    </p:spTree>
    <p:extLst>
      <p:ext uri="{BB962C8B-B14F-4D97-AF65-F5344CB8AC3E}">
        <p14:creationId xmlns:p14="http://schemas.microsoft.com/office/powerpoint/2010/main" val="3934925156"/>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p:cSld name="Rubrik Text hö vi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A27A282D-D5F9-44AD-8A27-22E2F7E6C984}"/>
              </a:ext>
            </a:extLst>
          </p:cNvPr>
          <p:cNvSpPr>
            <a:spLocks noGrp="1"/>
          </p:cNvSpPr>
          <p:nvPr>
            <p:ph type="title" hasCustomPrompt="1"/>
          </p:nvPr>
        </p:nvSpPr>
        <p:spPr>
          <a:xfrm>
            <a:off x="479641" y="382479"/>
            <a:ext cx="5616359" cy="2124001"/>
          </a:xfrm>
        </p:spPr>
        <p:txBody>
          <a:bodyPr/>
          <a:lstStyle>
            <a:lvl1pPr>
              <a:defRPr/>
            </a:lvl1pPr>
          </a:lstStyle>
          <a:p>
            <a:r>
              <a:rPr lang="sv-SE" dirty="0"/>
              <a:t>Klicka här för rubrik</a:t>
            </a:r>
          </a:p>
        </p:txBody>
      </p:sp>
      <p:sp>
        <p:nvSpPr>
          <p:cNvPr id="3" name="Platshållare för datum 2">
            <a:extLst>
              <a:ext uri="{FF2B5EF4-FFF2-40B4-BE49-F238E27FC236}">
                <a16:creationId xmlns:a16="http://schemas.microsoft.com/office/drawing/2014/main" id="{0F41E126-777D-41A0-8237-9B9EE3E1D367}"/>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C1D189FF-18DB-4BBF-92EA-EB43ADD5B42C}" type="datetime1">
              <a:rPr kumimoji="0" lang="sv-SE" sz="1200" b="0" i="0" u="none" strike="noStrike" kern="1200" cap="none" spc="0" normalizeH="0" baseline="0" noProof="0" smtClean="0">
                <a:ln>
                  <a:noFill/>
                </a:ln>
                <a:solidFill>
                  <a:prstClr val="black">
                    <a:tint val="75000"/>
                  </a:prstClr>
                </a:solidFill>
                <a:effectLst/>
                <a:uLnTx/>
                <a:uFillTx/>
                <a:latin typeface="Arial"/>
                <a:ea typeface="+mn-ea"/>
                <a:cs typeface="+mn-cs"/>
              </a:rPr>
              <a:t>2022-11-09</a:t>
            </a:fld>
            <a:endParaRPr kumimoji="0" lang="sv-SE" sz="1200" b="0" i="0" u="none" strike="noStrike" kern="1200" cap="none" spc="0" normalizeH="0" baseline="0" noProof="0" dirty="0">
              <a:ln>
                <a:noFill/>
              </a:ln>
              <a:solidFill>
                <a:prstClr val="black">
                  <a:tint val="75000"/>
                </a:prstClr>
              </a:solidFill>
              <a:effectLst/>
              <a:uLnTx/>
              <a:uFillTx/>
              <a:latin typeface="Arial"/>
              <a:ea typeface="+mn-ea"/>
              <a:cs typeface="+mn-cs"/>
            </a:endParaRPr>
          </a:p>
        </p:txBody>
      </p:sp>
      <p:sp>
        <p:nvSpPr>
          <p:cNvPr id="4" name="Platshållare för sidfot 3">
            <a:extLst>
              <a:ext uri="{FF2B5EF4-FFF2-40B4-BE49-F238E27FC236}">
                <a16:creationId xmlns:a16="http://schemas.microsoft.com/office/drawing/2014/main" id="{D8FE15DE-B646-4255-84D6-0098588E4B1A}"/>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200" b="0" i="0" u="none" strike="noStrike" kern="1200" cap="none" spc="0" normalizeH="0" baseline="0" noProof="0" dirty="0">
              <a:ln>
                <a:noFill/>
              </a:ln>
              <a:solidFill>
                <a:prstClr val="black">
                  <a:tint val="75000"/>
                </a:prstClr>
              </a:solidFill>
              <a:effectLst/>
              <a:uLnTx/>
              <a:uFillTx/>
              <a:latin typeface="Arial"/>
              <a:ea typeface="+mn-ea"/>
              <a:cs typeface="+mn-cs"/>
            </a:endParaRPr>
          </a:p>
        </p:txBody>
      </p:sp>
      <p:sp>
        <p:nvSpPr>
          <p:cNvPr id="5" name="Platshållare för bildnummer 4">
            <a:extLst>
              <a:ext uri="{FF2B5EF4-FFF2-40B4-BE49-F238E27FC236}">
                <a16:creationId xmlns:a16="http://schemas.microsoft.com/office/drawing/2014/main" id="{9385BCC0-75B6-4222-B8AB-6D59C7C4E892}"/>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465F0E0-B5C3-4CD1-92D9-1861807167C1}" type="slidenum">
              <a:rPr kumimoji="0" lang="sv-SE" sz="1200" b="0" i="0" u="none" strike="noStrike" kern="1200" cap="none" spc="0" normalizeH="0" baseline="0" noProof="0" smtClean="0">
                <a:ln>
                  <a:noFill/>
                </a:ln>
                <a:solidFill>
                  <a:prstClr val="black">
                    <a:tint val="75000"/>
                  </a:prstClr>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sv-SE" sz="1200" b="0" i="0" u="none" strike="noStrike" kern="1200" cap="none" spc="0" normalizeH="0" baseline="0" noProof="0" dirty="0">
              <a:ln>
                <a:noFill/>
              </a:ln>
              <a:solidFill>
                <a:prstClr val="black">
                  <a:tint val="75000"/>
                </a:prstClr>
              </a:solidFill>
              <a:effectLst/>
              <a:uLnTx/>
              <a:uFillTx/>
              <a:latin typeface="Arial"/>
              <a:ea typeface="+mn-ea"/>
              <a:cs typeface="+mn-cs"/>
            </a:endParaRPr>
          </a:p>
        </p:txBody>
      </p:sp>
      <p:sp>
        <p:nvSpPr>
          <p:cNvPr id="7" name="Platshållare för text 6">
            <a:extLst>
              <a:ext uri="{FF2B5EF4-FFF2-40B4-BE49-F238E27FC236}">
                <a16:creationId xmlns:a16="http://schemas.microsoft.com/office/drawing/2014/main" id="{0D1F66BE-5252-408F-A4C1-B3D98A848D4C}"/>
              </a:ext>
            </a:extLst>
          </p:cNvPr>
          <p:cNvSpPr>
            <a:spLocks noGrp="1"/>
          </p:cNvSpPr>
          <p:nvPr>
            <p:ph type="body" sz="quarter" idx="13"/>
          </p:nvPr>
        </p:nvSpPr>
        <p:spPr>
          <a:xfrm>
            <a:off x="7956707" y="1969129"/>
            <a:ext cx="3912020" cy="3725697"/>
          </a:xfrm>
        </p:spPr>
        <p:txBody>
          <a:bodyPr/>
          <a:lstStyle>
            <a:lvl1pPr marL="0" indent="0">
              <a:buFontTx/>
              <a:buNone/>
              <a:defRPr sz="2000"/>
            </a:lvl1pPr>
            <a:lvl2pPr marL="457200" indent="0">
              <a:buFontTx/>
              <a:buNone/>
              <a:defRPr sz="1800"/>
            </a:lvl2pPr>
            <a:lvl3pPr marL="914400" indent="0">
              <a:buFontTx/>
              <a:buNone/>
              <a:defRPr sz="1600"/>
            </a:lvl3pPr>
            <a:lvl4pPr marL="1371600" indent="0">
              <a:buFontTx/>
              <a:buNone/>
              <a:defRPr sz="1600"/>
            </a:lvl4pPr>
            <a:lvl5pPr marL="1828800" indent="0">
              <a:buFontTx/>
              <a:buNone/>
              <a:defRPr sz="1600"/>
            </a:lvl5pPr>
          </a:lstStyle>
          <a:p>
            <a:pPr lvl="0"/>
            <a:r>
              <a:rPr lang="sv-SE"/>
              <a:t>Redigera format för bakgrundstext</a:t>
            </a:r>
          </a:p>
        </p:txBody>
      </p:sp>
    </p:spTree>
    <p:extLst>
      <p:ext uri="{BB962C8B-B14F-4D97-AF65-F5344CB8AC3E}">
        <p14:creationId xmlns:p14="http://schemas.microsoft.com/office/powerpoint/2010/main" val="390494032"/>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p:cSld name="Rubrik Text hö grön">
    <p:spTree>
      <p:nvGrpSpPr>
        <p:cNvPr id="1" name=""/>
        <p:cNvGrpSpPr/>
        <p:nvPr/>
      </p:nvGrpSpPr>
      <p:grpSpPr>
        <a:xfrm>
          <a:off x="0" y="0"/>
          <a:ext cx="0" cy="0"/>
          <a:chOff x="0" y="0"/>
          <a:chExt cx="0" cy="0"/>
        </a:xfrm>
      </p:grpSpPr>
      <p:sp>
        <p:nvSpPr>
          <p:cNvPr id="8" name="Rektangel 7">
            <a:extLst>
              <a:ext uri="{FF2B5EF4-FFF2-40B4-BE49-F238E27FC236}">
                <a16:creationId xmlns:a16="http://schemas.microsoft.com/office/drawing/2014/main" id="{701B5D9F-8D05-479B-86C4-3BAB7721BA0A}"/>
              </a:ext>
            </a:extLst>
          </p:cNvPr>
          <p:cNvSpPr/>
          <p:nvPr/>
        </p:nvSpPr>
        <p:spPr>
          <a:xfrm>
            <a:off x="215999" y="215998"/>
            <a:ext cx="11760001" cy="5921485"/>
          </a:xfrm>
          <a:prstGeom prst="rect">
            <a:avLst/>
          </a:prstGeom>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dirty="0">
              <a:ln>
                <a:noFill/>
              </a:ln>
              <a:solidFill>
                <a:prstClr val="white"/>
              </a:solidFill>
              <a:effectLst/>
              <a:uLnTx/>
              <a:uFillTx/>
              <a:latin typeface="Arial"/>
              <a:ea typeface="+mn-ea"/>
              <a:cs typeface="+mn-cs"/>
            </a:endParaRPr>
          </a:p>
        </p:txBody>
      </p:sp>
      <p:sp>
        <p:nvSpPr>
          <p:cNvPr id="2" name="Rubrik 1">
            <a:extLst>
              <a:ext uri="{FF2B5EF4-FFF2-40B4-BE49-F238E27FC236}">
                <a16:creationId xmlns:a16="http://schemas.microsoft.com/office/drawing/2014/main" id="{A27A282D-D5F9-44AD-8A27-22E2F7E6C984}"/>
              </a:ext>
            </a:extLst>
          </p:cNvPr>
          <p:cNvSpPr>
            <a:spLocks noGrp="1"/>
          </p:cNvSpPr>
          <p:nvPr>
            <p:ph type="title" hasCustomPrompt="1"/>
          </p:nvPr>
        </p:nvSpPr>
        <p:spPr>
          <a:xfrm>
            <a:off x="479641" y="382479"/>
            <a:ext cx="5616359" cy="2124001"/>
          </a:xfrm>
        </p:spPr>
        <p:txBody>
          <a:bodyPr/>
          <a:lstStyle>
            <a:lvl1pPr>
              <a:defRPr/>
            </a:lvl1pPr>
          </a:lstStyle>
          <a:p>
            <a:r>
              <a:rPr lang="sv-SE" dirty="0"/>
              <a:t>Klicka här för rubrik</a:t>
            </a:r>
          </a:p>
        </p:txBody>
      </p:sp>
      <p:sp>
        <p:nvSpPr>
          <p:cNvPr id="3" name="Platshållare för datum 2">
            <a:extLst>
              <a:ext uri="{FF2B5EF4-FFF2-40B4-BE49-F238E27FC236}">
                <a16:creationId xmlns:a16="http://schemas.microsoft.com/office/drawing/2014/main" id="{0F41E126-777D-41A0-8237-9B9EE3E1D367}"/>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E459E094-84A0-4043-A5F6-460F39B443FC}" type="datetime1">
              <a:rPr kumimoji="0" lang="sv-SE" sz="1200" b="0" i="0" u="none" strike="noStrike" kern="1200" cap="none" spc="0" normalizeH="0" baseline="0" noProof="0" smtClean="0">
                <a:ln>
                  <a:noFill/>
                </a:ln>
                <a:solidFill>
                  <a:prstClr val="black">
                    <a:tint val="75000"/>
                  </a:prstClr>
                </a:solidFill>
                <a:effectLst/>
                <a:uLnTx/>
                <a:uFillTx/>
                <a:latin typeface="Arial"/>
                <a:ea typeface="+mn-ea"/>
                <a:cs typeface="+mn-cs"/>
              </a:rPr>
              <a:t>2022-11-09</a:t>
            </a:fld>
            <a:endParaRPr kumimoji="0" lang="sv-SE" sz="1200" b="0" i="0" u="none" strike="noStrike" kern="1200" cap="none" spc="0" normalizeH="0" baseline="0" noProof="0" dirty="0">
              <a:ln>
                <a:noFill/>
              </a:ln>
              <a:solidFill>
                <a:prstClr val="black">
                  <a:tint val="75000"/>
                </a:prstClr>
              </a:solidFill>
              <a:effectLst/>
              <a:uLnTx/>
              <a:uFillTx/>
              <a:latin typeface="Arial"/>
              <a:ea typeface="+mn-ea"/>
              <a:cs typeface="+mn-cs"/>
            </a:endParaRPr>
          </a:p>
        </p:txBody>
      </p:sp>
      <p:sp>
        <p:nvSpPr>
          <p:cNvPr id="4" name="Platshållare för sidfot 3">
            <a:extLst>
              <a:ext uri="{FF2B5EF4-FFF2-40B4-BE49-F238E27FC236}">
                <a16:creationId xmlns:a16="http://schemas.microsoft.com/office/drawing/2014/main" id="{D8FE15DE-B646-4255-84D6-0098588E4B1A}"/>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200" b="0" i="0" u="none" strike="noStrike" kern="1200" cap="none" spc="0" normalizeH="0" baseline="0" noProof="0" dirty="0">
              <a:ln>
                <a:noFill/>
              </a:ln>
              <a:solidFill>
                <a:prstClr val="black">
                  <a:tint val="75000"/>
                </a:prstClr>
              </a:solidFill>
              <a:effectLst/>
              <a:uLnTx/>
              <a:uFillTx/>
              <a:latin typeface="Arial"/>
              <a:ea typeface="+mn-ea"/>
              <a:cs typeface="+mn-cs"/>
            </a:endParaRPr>
          </a:p>
        </p:txBody>
      </p:sp>
      <p:sp>
        <p:nvSpPr>
          <p:cNvPr id="5" name="Platshållare för bildnummer 4">
            <a:extLst>
              <a:ext uri="{FF2B5EF4-FFF2-40B4-BE49-F238E27FC236}">
                <a16:creationId xmlns:a16="http://schemas.microsoft.com/office/drawing/2014/main" id="{9385BCC0-75B6-4222-B8AB-6D59C7C4E892}"/>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465F0E0-B5C3-4CD1-92D9-1861807167C1}" type="slidenum">
              <a:rPr kumimoji="0" lang="sv-SE" sz="1200" b="0" i="0" u="none" strike="noStrike" kern="1200" cap="none" spc="0" normalizeH="0" baseline="0" noProof="0" smtClean="0">
                <a:ln>
                  <a:noFill/>
                </a:ln>
                <a:solidFill>
                  <a:prstClr val="black">
                    <a:tint val="75000"/>
                  </a:prstClr>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sv-SE" sz="1200" b="0" i="0" u="none" strike="noStrike" kern="1200" cap="none" spc="0" normalizeH="0" baseline="0" noProof="0" dirty="0">
              <a:ln>
                <a:noFill/>
              </a:ln>
              <a:solidFill>
                <a:prstClr val="black">
                  <a:tint val="75000"/>
                </a:prstClr>
              </a:solidFill>
              <a:effectLst/>
              <a:uLnTx/>
              <a:uFillTx/>
              <a:latin typeface="Arial"/>
              <a:ea typeface="+mn-ea"/>
              <a:cs typeface="+mn-cs"/>
            </a:endParaRPr>
          </a:p>
        </p:txBody>
      </p:sp>
      <p:sp>
        <p:nvSpPr>
          <p:cNvPr id="7" name="Platshållare för text 6">
            <a:extLst>
              <a:ext uri="{FF2B5EF4-FFF2-40B4-BE49-F238E27FC236}">
                <a16:creationId xmlns:a16="http://schemas.microsoft.com/office/drawing/2014/main" id="{0D1F66BE-5252-408F-A4C1-B3D98A848D4C}"/>
              </a:ext>
            </a:extLst>
          </p:cNvPr>
          <p:cNvSpPr>
            <a:spLocks noGrp="1"/>
          </p:cNvSpPr>
          <p:nvPr>
            <p:ph type="body" sz="quarter" idx="13"/>
          </p:nvPr>
        </p:nvSpPr>
        <p:spPr>
          <a:xfrm>
            <a:off x="7956707" y="1969129"/>
            <a:ext cx="3912020" cy="3725697"/>
          </a:xfrm>
        </p:spPr>
        <p:txBody>
          <a:bodyPr/>
          <a:lstStyle>
            <a:lvl1pPr marL="0" indent="0">
              <a:buFontTx/>
              <a:buNone/>
              <a:defRPr sz="2000"/>
            </a:lvl1pPr>
            <a:lvl2pPr marL="457200" indent="0">
              <a:buFontTx/>
              <a:buNone/>
              <a:defRPr sz="1800"/>
            </a:lvl2pPr>
            <a:lvl3pPr marL="914400" indent="0">
              <a:buFontTx/>
              <a:buNone/>
              <a:defRPr sz="1600"/>
            </a:lvl3pPr>
            <a:lvl4pPr marL="1371600" indent="0">
              <a:buFontTx/>
              <a:buNone/>
              <a:defRPr sz="1600"/>
            </a:lvl4pPr>
            <a:lvl5pPr marL="1828800" indent="0">
              <a:buFontTx/>
              <a:buNone/>
              <a:defRPr sz="1600"/>
            </a:lvl5pPr>
          </a:lstStyle>
          <a:p>
            <a:pPr lvl="0"/>
            <a:r>
              <a:rPr lang="sv-SE"/>
              <a:t>Redigera format för bakgrundstext</a:t>
            </a:r>
          </a:p>
        </p:txBody>
      </p:sp>
    </p:spTree>
    <p:extLst>
      <p:ext uri="{BB962C8B-B14F-4D97-AF65-F5344CB8AC3E}">
        <p14:creationId xmlns:p14="http://schemas.microsoft.com/office/powerpoint/2010/main" val="384530092"/>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p:cSld name="Rubrik 1 Helbild">
    <p:spTree>
      <p:nvGrpSpPr>
        <p:cNvPr id="1" name=""/>
        <p:cNvGrpSpPr/>
        <p:nvPr/>
      </p:nvGrpSpPr>
      <p:grpSpPr>
        <a:xfrm>
          <a:off x="0" y="0"/>
          <a:ext cx="0" cy="0"/>
          <a:chOff x="0" y="0"/>
          <a:chExt cx="0" cy="0"/>
        </a:xfrm>
      </p:grpSpPr>
      <p:sp>
        <p:nvSpPr>
          <p:cNvPr id="9" name="Platshållare för bild 8">
            <a:extLst>
              <a:ext uri="{FF2B5EF4-FFF2-40B4-BE49-F238E27FC236}">
                <a16:creationId xmlns:a16="http://schemas.microsoft.com/office/drawing/2014/main" id="{4F2F6A57-7EA2-47DD-A2ED-D38487DF8B9A}"/>
              </a:ext>
            </a:extLst>
          </p:cNvPr>
          <p:cNvSpPr>
            <a:spLocks noGrp="1"/>
          </p:cNvSpPr>
          <p:nvPr>
            <p:ph type="pic" sz="quarter" idx="13" hasCustomPrompt="1"/>
          </p:nvPr>
        </p:nvSpPr>
        <p:spPr>
          <a:xfrm>
            <a:off x="215999" y="215999"/>
            <a:ext cx="11760001" cy="5921485"/>
          </a:xfrm>
          <a:solidFill>
            <a:schemeClr val="bg1">
              <a:lumMod val="75000"/>
            </a:schemeClr>
          </a:solidFill>
        </p:spPr>
        <p:txBody>
          <a:bodyPr lIns="360000" tIns="90000"/>
          <a:lstStyle>
            <a:lvl1pPr marL="0" marR="0" indent="0" algn="ctr" defTabSz="914400" rtl="0" eaLnBrk="1" fontAlgn="auto" latinLnBrk="0" hangingPunct="1">
              <a:lnSpc>
                <a:spcPct val="90000"/>
              </a:lnSpc>
              <a:spcBef>
                <a:spcPts val="1000"/>
              </a:spcBef>
              <a:spcAft>
                <a:spcPts val="0"/>
              </a:spcAft>
              <a:buClrTx/>
              <a:buSzTx/>
              <a:buFontTx/>
              <a:buNone/>
              <a:tabLst/>
              <a:defRPr sz="1400"/>
            </a:lvl1pPr>
          </a:lstStyle>
          <a:p>
            <a:pPr marL="0" marR="0" lvl="0" indent="0" algn="ctr" defTabSz="914400" rtl="0" eaLnBrk="1" fontAlgn="auto" latinLnBrk="0" hangingPunct="1">
              <a:lnSpc>
                <a:spcPct val="90000"/>
              </a:lnSpc>
              <a:spcBef>
                <a:spcPts val="1000"/>
              </a:spcBef>
              <a:spcAft>
                <a:spcPts val="0"/>
              </a:spcAft>
              <a:buClrTx/>
              <a:buSzTx/>
              <a:buFontTx/>
              <a:buNone/>
              <a:tabLst/>
              <a:defRPr/>
            </a:pPr>
            <a:r>
              <a:rPr lang="sv-SE" dirty="0"/>
              <a:t>Klicka på ikonen för att infoga bild</a:t>
            </a:r>
          </a:p>
          <a:p>
            <a:endParaRPr lang="sv-SE" dirty="0"/>
          </a:p>
        </p:txBody>
      </p:sp>
      <p:sp>
        <p:nvSpPr>
          <p:cNvPr id="2" name="Rubrik 1">
            <a:extLst>
              <a:ext uri="{FF2B5EF4-FFF2-40B4-BE49-F238E27FC236}">
                <a16:creationId xmlns:a16="http://schemas.microsoft.com/office/drawing/2014/main" id="{9F8FF724-E49B-4704-9C98-90B00DD5AF12}"/>
              </a:ext>
            </a:extLst>
          </p:cNvPr>
          <p:cNvSpPr>
            <a:spLocks noGrp="1"/>
          </p:cNvSpPr>
          <p:nvPr>
            <p:ph type="title" hasCustomPrompt="1"/>
          </p:nvPr>
        </p:nvSpPr>
        <p:spPr>
          <a:xfrm>
            <a:off x="479640" y="382479"/>
            <a:ext cx="5623962" cy="1606659"/>
          </a:xfrm>
        </p:spPr>
        <p:txBody>
          <a:bodyPr/>
          <a:lstStyle>
            <a:lvl1pPr>
              <a:defRPr/>
            </a:lvl1pPr>
          </a:lstStyle>
          <a:p>
            <a:r>
              <a:rPr lang="sv-SE" dirty="0"/>
              <a:t>Klicka här för rubrik</a:t>
            </a:r>
          </a:p>
        </p:txBody>
      </p:sp>
      <p:sp>
        <p:nvSpPr>
          <p:cNvPr id="5" name="Platshållare för datum 4">
            <a:extLst>
              <a:ext uri="{FF2B5EF4-FFF2-40B4-BE49-F238E27FC236}">
                <a16:creationId xmlns:a16="http://schemas.microsoft.com/office/drawing/2014/main" id="{3B336E3A-4F5D-4A20-8031-79061612051D}"/>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E81A3ED0-F271-414E-BE60-AC5B8016C975}" type="datetime1">
              <a:rPr kumimoji="0" lang="sv-SE" sz="1200" b="0" i="0" u="none" strike="noStrike" kern="1200" cap="none" spc="0" normalizeH="0" baseline="0" noProof="0" smtClean="0">
                <a:ln>
                  <a:noFill/>
                </a:ln>
                <a:solidFill>
                  <a:prstClr val="black">
                    <a:tint val="75000"/>
                  </a:prstClr>
                </a:solidFill>
                <a:effectLst/>
                <a:uLnTx/>
                <a:uFillTx/>
                <a:latin typeface="Arial"/>
                <a:ea typeface="+mn-ea"/>
                <a:cs typeface="+mn-cs"/>
              </a:rPr>
              <a:t>2022-11-09</a:t>
            </a:fld>
            <a:endParaRPr kumimoji="0" lang="sv-SE" sz="1200" b="0" i="0" u="none" strike="noStrike" kern="1200" cap="none" spc="0" normalizeH="0" baseline="0" noProof="0" dirty="0">
              <a:ln>
                <a:noFill/>
              </a:ln>
              <a:solidFill>
                <a:prstClr val="black">
                  <a:tint val="75000"/>
                </a:prstClr>
              </a:solidFill>
              <a:effectLst/>
              <a:uLnTx/>
              <a:uFillTx/>
              <a:latin typeface="Arial"/>
              <a:ea typeface="+mn-ea"/>
              <a:cs typeface="+mn-cs"/>
            </a:endParaRPr>
          </a:p>
        </p:txBody>
      </p:sp>
      <p:sp>
        <p:nvSpPr>
          <p:cNvPr id="6" name="Platshållare för sidfot 5">
            <a:extLst>
              <a:ext uri="{FF2B5EF4-FFF2-40B4-BE49-F238E27FC236}">
                <a16:creationId xmlns:a16="http://schemas.microsoft.com/office/drawing/2014/main" id="{550FFDF2-D867-4E53-8AAC-444DD30952FB}"/>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200" b="0" i="0" u="none" strike="noStrike" kern="1200" cap="none" spc="0" normalizeH="0" baseline="0" noProof="0" dirty="0">
              <a:ln>
                <a:noFill/>
              </a:ln>
              <a:solidFill>
                <a:prstClr val="black">
                  <a:tint val="75000"/>
                </a:prstClr>
              </a:solidFill>
              <a:effectLst/>
              <a:uLnTx/>
              <a:uFillTx/>
              <a:latin typeface="Arial"/>
              <a:ea typeface="+mn-ea"/>
              <a:cs typeface="+mn-cs"/>
            </a:endParaRPr>
          </a:p>
        </p:txBody>
      </p:sp>
      <p:sp>
        <p:nvSpPr>
          <p:cNvPr id="7" name="Platshållare för bildnummer 6">
            <a:extLst>
              <a:ext uri="{FF2B5EF4-FFF2-40B4-BE49-F238E27FC236}">
                <a16:creationId xmlns:a16="http://schemas.microsoft.com/office/drawing/2014/main" id="{96C34A88-0CA2-42B6-84DB-A048521252C5}"/>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465F0E0-B5C3-4CD1-92D9-1861807167C1}" type="slidenum">
              <a:rPr kumimoji="0" lang="sv-SE" sz="1200" b="0" i="0" u="none" strike="noStrike" kern="1200" cap="none" spc="0" normalizeH="0" baseline="0" noProof="0" smtClean="0">
                <a:ln>
                  <a:noFill/>
                </a:ln>
                <a:solidFill>
                  <a:prstClr val="black">
                    <a:tint val="75000"/>
                  </a:prstClr>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sv-SE" sz="1200" b="0" i="0" u="none" strike="noStrike" kern="1200" cap="none" spc="0" normalizeH="0" baseline="0" noProof="0" dirty="0">
              <a:ln>
                <a:noFill/>
              </a:ln>
              <a:solidFill>
                <a:prstClr val="black">
                  <a:tint val="75000"/>
                </a:prstClr>
              </a:solidFill>
              <a:effectLst/>
              <a:uLnTx/>
              <a:uFillTx/>
              <a:latin typeface="Arial"/>
              <a:ea typeface="+mn-ea"/>
              <a:cs typeface="+mn-cs"/>
            </a:endParaRPr>
          </a:p>
        </p:txBody>
      </p:sp>
    </p:spTree>
    <p:extLst>
      <p:ext uri="{BB962C8B-B14F-4D97-AF65-F5344CB8AC3E}">
        <p14:creationId xmlns:p14="http://schemas.microsoft.com/office/powerpoint/2010/main" val="2639267960"/>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p:cSld name="Rubrik 1 Bild">
    <p:spTree>
      <p:nvGrpSpPr>
        <p:cNvPr id="1" name=""/>
        <p:cNvGrpSpPr/>
        <p:nvPr/>
      </p:nvGrpSpPr>
      <p:grpSpPr>
        <a:xfrm>
          <a:off x="0" y="0"/>
          <a:ext cx="0" cy="0"/>
          <a:chOff x="0" y="0"/>
          <a:chExt cx="0" cy="0"/>
        </a:xfrm>
      </p:grpSpPr>
      <p:sp>
        <p:nvSpPr>
          <p:cNvPr id="9" name="Platshållare för bild 8">
            <a:extLst>
              <a:ext uri="{FF2B5EF4-FFF2-40B4-BE49-F238E27FC236}">
                <a16:creationId xmlns:a16="http://schemas.microsoft.com/office/drawing/2014/main" id="{4F2F6A57-7EA2-47DD-A2ED-D38487DF8B9A}"/>
              </a:ext>
            </a:extLst>
          </p:cNvPr>
          <p:cNvSpPr>
            <a:spLocks noGrp="1"/>
          </p:cNvSpPr>
          <p:nvPr>
            <p:ph type="pic" sz="quarter" idx="13" hasCustomPrompt="1"/>
          </p:nvPr>
        </p:nvSpPr>
        <p:spPr>
          <a:xfrm>
            <a:off x="226343" y="2045870"/>
            <a:ext cx="11760000" cy="4092130"/>
          </a:xfrm>
          <a:solidFill>
            <a:schemeClr val="bg1">
              <a:lumMod val="75000"/>
            </a:schemeClr>
          </a:solidFill>
        </p:spPr>
        <p:txBody>
          <a:bodyPr lIns="360000" tIns="252000"/>
          <a:lstStyle>
            <a:lvl1pPr marL="0" marR="0" indent="0" algn="ctr" defTabSz="914400" rtl="0" eaLnBrk="1" fontAlgn="auto" latinLnBrk="0" hangingPunct="1">
              <a:lnSpc>
                <a:spcPct val="90000"/>
              </a:lnSpc>
              <a:spcBef>
                <a:spcPts val="1000"/>
              </a:spcBef>
              <a:spcAft>
                <a:spcPts val="0"/>
              </a:spcAft>
              <a:buClrTx/>
              <a:buSzTx/>
              <a:buFontTx/>
              <a:buNone/>
              <a:tabLst/>
              <a:defRPr sz="1400"/>
            </a:lvl1pPr>
          </a:lstStyle>
          <a:p>
            <a:pPr marL="0" marR="0" lvl="0" indent="0" algn="ctr" defTabSz="914400" rtl="0" eaLnBrk="1" fontAlgn="auto" latinLnBrk="0" hangingPunct="1">
              <a:lnSpc>
                <a:spcPct val="90000"/>
              </a:lnSpc>
              <a:spcBef>
                <a:spcPts val="1000"/>
              </a:spcBef>
              <a:spcAft>
                <a:spcPts val="0"/>
              </a:spcAft>
              <a:buClrTx/>
              <a:buSzTx/>
              <a:buFontTx/>
              <a:buNone/>
              <a:tabLst/>
              <a:defRPr/>
            </a:pPr>
            <a:r>
              <a:rPr lang="sv-SE" dirty="0"/>
              <a:t>Klicka på ikonen för att infoga bild</a:t>
            </a:r>
          </a:p>
          <a:p>
            <a:endParaRPr lang="sv-SE" dirty="0"/>
          </a:p>
        </p:txBody>
      </p:sp>
      <p:sp>
        <p:nvSpPr>
          <p:cNvPr id="2" name="Rubrik 1">
            <a:extLst>
              <a:ext uri="{FF2B5EF4-FFF2-40B4-BE49-F238E27FC236}">
                <a16:creationId xmlns:a16="http://schemas.microsoft.com/office/drawing/2014/main" id="{9F8FF724-E49B-4704-9C98-90B00DD5AF12}"/>
              </a:ext>
            </a:extLst>
          </p:cNvPr>
          <p:cNvSpPr>
            <a:spLocks noGrp="1"/>
          </p:cNvSpPr>
          <p:nvPr>
            <p:ph type="title" hasCustomPrompt="1"/>
          </p:nvPr>
        </p:nvSpPr>
        <p:spPr>
          <a:xfrm>
            <a:off x="479640" y="382479"/>
            <a:ext cx="5623962" cy="1606659"/>
          </a:xfrm>
        </p:spPr>
        <p:txBody>
          <a:bodyPr/>
          <a:lstStyle>
            <a:lvl1pPr>
              <a:defRPr/>
            </a:lvl1pPr>
          </a:lstStyle>
          <a:p>
            <a:r>
              <a:rPr lang="sv-SE" dirty="0"/>
              <a:t>Klicka här för rubrik</a:t>
            </a:r>
          </a:p>
        </p:txBody>
      </p:sp>
      <p:sp>
        <p:nvSpPr>
          <p:cNvPr id="5" name="Platshållare för datum 4">
            <a:extLst>
              <a:ext uri="{FF2B5EF4-FFF2-40B4-BE49-F238E27FC236}">
                <a16:creationId xmlns:a16="http://schemas.microsoft.com/office/drawing/2014/main" id="{3B336E3A-4F5D-4A20-8031-79061612051D}"/>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C5E539EE-9C5F-4508-8B94-5FD240857213}" type="datetime1">
              <a:rPr kumimoji="0" lang="sv-SE" sz="1200" b="0" i="0" u="none" strike="noStrike" kern="1200" cap="none" spc="0" normalizeH="0" baseline="0" noProof="0" smtClean="0">
                <a:ln>
                  <a:noFill/>
                </a:ln>
                <a:solidFill>
                  <a:prstClr val="black">
                    <a:tint val="75000"/>
                  </a:prstClr>
                </a:solidFill>
                <a:effectLst/>
                <a:uLnTx/>
                <a:uFillTx/>
                <a:latin typeface="Arial"/>
                <a:ea typeface="+mn-ea"/>
                <a:cs typeface="+mn-cs"/>
              </a:rPr>
              <a:t>2022-11-09</a:t>
            </a:fld>
            <a:endParaRPr kumimoji="0" lang="sv-SE" sz="1200" b="0" i="0" u="none" strike="noStrike" kern="1200" cap="none" spc="0" normalizeH="0" baseline="0" noProof="0" dirty="0">
              <a:ln>
                <a:noFill/>
              </a:ln>
              <a:solidFill>
                <a:prstClr val="black">
                  <a:tint val="75000"/>
                </a:prstClr>
              </a:solidFill>
              <a:effectLst/>
              <a:uLnTx/>
              <a:uFillTx/>
              <a:latin typeface="Arial"/>
              <a:ea typeface="+mn-ea"/>
              <a:cs typeface="+mn-cs"/>
            </a:endParaRPr>
          </a:p>
        </p:txBody>
      </p:sp>
      <p:sp>
        <p:nvSpPr>
          <p:cNvPr id="6" name="Platshållare för sidfot 5">
            <a:extLst>
              <a:ext uri="{FF2B5EF4-FFF2-40B4-BE49-F238E27FC236}">
                <a16:creationId xmlns:a16="http://schemas.microsoft.com/office/drawing/2014/main" id="{550FFDF2-D867-4E53-8AAC-444DD30952FB}"/>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200" b="0" i="0" u="none" strike="noStrike" kern="1200" cap="none" spc="0" normalizeH="0" baseline="0" noProof="0" dirty="0">
              <a:ln>
                <a:noFill/>
              </a:ln>
              <a:solidFill>
                <a:prstClr val="black">
                  <a:tint val="75000"/>
                </a:prstClr>
              </a:solidFill>
              <a:effectLst/>
              <a:uLnTx/>
              <a:uFillTx/>
              <a:latin typeface="Arial"/>
              <a:ea typeface="+mn-ea"/>
              <a:cs typeface="+mn-cs"/>
            </a:endParaRPr>
          </a:p>
        </p:txBody>
      </p:sp>
      <p:sp>
        <p:nvSpPr>
          <p:cNvPr id="7" name="Platshållare för bildnummer 6">
            <a:extLst>
              <a:ext uri="{FF2B5EF4-FFF2-40B4-BE49-F238E27FC236}">
                <a16:creationId xmlns:a16="http://schemas.microsoft.com/office/drawing/2014/main" id="{96C34A88-0CA2-42B6-84DB-A048521252C5}"/>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465F0E0-B5C3-4CD1-92D9-1861807167C1}" type="slidenum">
              <a:rPr kumimoji="0" lang="sv-SE" sz="1200" b="0" i="0" u="none" strike="noStrike" kern="1200" cap="none" spc="0" normalizeH="0" baseline="0" noProof="0" smtClean="0">
                <a:ln>
                  <a:noFill/>
                </a:ln>
                <a:solidFill>
                  <a:prstClr val="black">
                    <a:tint val="75000"/>
                  </a:prstClr>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sv-SE" sz="1200" b="0" i="0" u="none" strike="noStrike" kern="1200" cap="none" spc="0" normalizeH="0" baseline="0" noProof="0" dirty="0">
              <a:ln>
                <a:noFill/>
              </a:ln>
              <a:solidFill>
                <a:prstClr val="black">
                  <a:tint val="75000"/>
                </a:prstClr>
              </a:solidFill>
              <a:effectLst/>
              <a:uLnTx/>
              <a:uFillTx/>
              <a:latin typeface="Arial"/>
              <a:ea typeface="+mn-ea"/>
              <a:cs typeface="+mn-cs"/>
            </a:endParaRPr>
          </a:p>
        </p:txBody>
      </p:sp>
    </p:spTree>
    <p:extLst>
      <p:ext uri="{BB962C8B-B14F-4D97-AF65-F5344CB8AC3E}">
        <p14:creationId xmlns:p14="http://schemas.microsoft.com/office/powerpoint/2010/main" val="195812794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vå delar">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9F8FF724-E49B-4704-9C98-90B00DD5AF12}"/>
              </a:ext>
            </a:extLst>
          </p:cNvPr>
          <p:cNvSpPr>
            <a:spLocks noGrp="1"/>
          </p:cNvSpPr>
          <p:nvPr>
            <p:ph type="title" hasCustomPrompt="1"/>
          </p:nvPr>
        </p:nvSpPr>
        <p:spPr>
          <a:xfrm>
            <a:off x="478800" y="381600"/>
            <a:ext cx="5624804" cy="2042841"/>
          </a:xfrm>
        </p:spPr>
        <p:txBody>
          <a:bodyPr/>
          <a:lstStyle>
            <a:lvl1pPr>
              <a:defRPr/>
            </a:lvl1pPr>
          </a:lstStyle>
          <a:p>
            <a:r>
              <a:rPr lang="sv-SE" dirty="0"/>
              <a:t>Klicka här för rubrik</a:t>
            </a:r>
          </a:p>
        </p:txBody>
      </p:sp>
      <p:sp>
        <p:nvSpPr>
          <p:cNvPr id="3" name="Platshållare för innehåll 2">
            <a:extLst>
              <a:ext uri="{FF2B5EF4-FFF2-40B4-BE49-F238E27FC236}">
                <a16:creationId xmlns:a16="http://schemas.microsoft.com/office/drawing/2014/main" id="{F510B30C-9555-492B-8A99-991FAA668C9A}"/>
              </a:ext>
            </a:extLst>
          </p:cNvPr>
          <p:cNvSpPr>
            <a:spLocks noGrp="1"/>
          </p:cNvSpPr>
          <p:nvPr>
            <p:ph sz="half" idx="1"/>
          </p:nvPr>
        </p:nvSpPr>
        <p:spPr>
          <a:xfrm>
            <a:off x="478800" y="2991601"/>
            <a:ext cx="5580000" cy="3144697"/>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innehåll 3">
            <a:extLst>
              <a:ext uri="{FF2B5EF4-FFF2-40B4-BE49-F238E27FC236}">
                <a16:creationId xmlns:a16="http://schemas.microsoft.com/office/drawing/2014/main" id="{B620B923-ED04-4453-AB31-FBA46DE65BBE}"/>
              </a:ext>
            </a:extLst>
          </p:cNvPr>
          <p:cNvSpPr>
            <a:spLocks noGrp="1"/>
          </p:cNvSpPr>
          <p:nvPr>
            <p:ph sz="half" idx="2"/>
          </p:nvPr>
        </p:nvSpPr>
        <p:spPr>
          <a:xfrm>
            <a:off x="6207105" y="2991601"/>
            <a:ext cx="5580000" cy="3144697"/>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5" name="Platshållare för datum 4">
            <a:extLst>
              <a:ext uri="{FF2B5EF4-FFF2-40B4-BE49-F238E27FC236}">
                <a16:creationId xmlns:a16="http://schemas.microsoft.com/office/drawing/2014/main" id="{3B336E3A-4F5D-4A20-8031-79061612051D}"/>
              </a:ext>
            </a:extLst>
          </p:cNvPr>
          <p:cNvSpPr>
            <a:spLocks noGrp="1"/>
          </p:cNvSpPr>
          <p:nvPr>
            <p:ph type="dt" sz="half" idx="10"/>
          </p:nvPr>
        </p:nvSpPr>
        <p:spPr/>
        <p:txBody>
          <a:bodyPr/>
          <a:lstStyle/>
          <a:p>
            <a:fld id="{5FD5DFBA-1896-4A11-B655-139A746FE96E}" type="datetime1">
              <a:rPr lang="sv-SE" smtClean="0"/>
              <a:t>2022-11-09</a:t>
            </a:fld>
            <a:endParaRPr lang="sv-SE" dirty="0"/>
          </a:p>
        </p:txBody>
      </p:sp>
      <p:sp>
        <p:nvSpPr>
          <p:cNvPr id="6" name="Platshållare för sidfot 5">
            <a:extLst>
              <a:ext uri="{FF2B5EF4-FFF2-40B4-BE49-F238E27FC236}">
                <a16:creationId xmlns:a16="http://schemas.microsoft.com/office/drawing/2014/main" id="{550FFDF2-D867-4E53-8AAC-444DD30952FB}"/>
              </a:ext>
            </a:extLst>
          </p:cNvPr>
          <p:cNvSpPr>
            <a:spLocks noGrp="1"/>
          </p:cNvSpPr>
          <p:nvPr>
            <p:ph type="ftr" sz="quarter" idx="11"/>
          </p:nvPr>
        </p:nvSpPr>
        <p:spPr/>
        <p:txBody>
          <a:bodyPr/>
          <a:lstStyle/>
          <a:p>
            <a:endParaRPr lang="sv-SE" dirty="0"/>
          </a:p>
        </p:txBody>
      </p:sp>
      <p:sp>
        <p:nvSpPr>
          <p:cNvPr id="7" name="Platshållare för bildnummer 6">
            <a:extLst>
              <a:ext uri="{FF2B5EF4-FFF2-40B4-BE49-F238E27FC236}">
                <a16:creationId xmlns:a16="http://schemas.microsoft.com/office/drawing/2014/main" id="{96C34A88-0CA2-42B6-84DB-A048521252C5}"/>
              </a:ext>
            </a:extLst>
          </p:cNvPr>
          <p:cNvSpPr>
            <a:spLocks noGrp="1"/>
          </p:cNvSpPr>
          <p:nvPr>
            <p:ph type="sldNum" sz="quarter" idx="12"/>
          </p:nvPr>
        </p:nvSpPr>
        <p:spPr/>
        <p:txBody>
          <a:bodyPr/>
          <a:lstStyle/>
          <a:p>
            <a:fld id="{DF12FE26-693D-4657-8CF4-E1D4E86C9D92}" type="slidenum">
              <a:rPr lang="sv-SE" smtClean="0"/>
              <a:t>‹#›</a:t>
            </a:fld>
            <a:endParaRPr lang="sv-SE" dirty="0"/>
          </a:p>
        </p:txBody>
      </p:sp>
    </p:spTree>
    <p:extLst>
      <p:ext uri="{BB962C8B-B14F-4D97-AF65-F5344CB8AC3E}">
        <p14:creationId xmlns:p14="http://schemas.microsoft.com/office/powerpoint/2010/main" val="22817479"/>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p:cSld name="Rubrik Multi Text 1/2 bild">
    <p:spTree>
      <p:nvGrpSpPr>
        <p:cNvPr id="1" name=""/>
        <p:cNvGrpSpPr/>
        <p:nvPr/>
      </p:nvGrpSpPr>
      <p:grpSpPr>
        <a:xfrm>
          <a:off x="0" y="0"/>
          <a:ext cx="0" cy="0"/>
          <a:chOff x="0" y="0"/>
          <a:chExt cx="0" cy="0"/>
        </a:xfrm>
      </p:grpSpPr>
      <p:sp>
        <p:nvSpPr>
          <p:cNvPr id="11" name="Rektangel 10">
            <a:extLst>
              <a:ext uri="{FF2B5EF4-FFF2-40B4-BE49-F238E27FC236}">
                <a16:creationId xmlns:a16="http://schemas.microsoft.com/office/drawing/2014/main" id="{08FD3FE7-D5F4-4CDC-BC1A-36D30F6125CD}"/>
              </a:ext>
            </a:extLst>
          </p:cNvPr>
          <p:cNvSpPr/>
          <p:nvPr/>
        </p:nvSpPr>
        <p:spPr>
          <a:xfrm>
            <a:off x="215999" y="215998"/>
            <a:ext cx="11760001" cy="5921485"/>
          </a:xfrm>
          <a:prstGeom prst="rect">
            <a:avLst/>
          </a:prstGeom>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dirty="0">
              <a:ln>
                <a:noFill/>
              </a:ln>
              <a:solidFill>
                <a:prstClr val="white"/>
              </a:solidFill>
              <a:effectLst/>
              <a:uLnTx/>
              <a:uFillTx/>
              <a:latin typeface="Arial"/>
              <a:ea typeface="+mn-ea"/>
              <a:cs typeface="+mn-cs"/>
            </a:endParaRPr>
          </a:p>
        </p:txBody>
      </p:sp>
      <p:sp>
        <p:nvSpPr>
          <p:cNvPr id="2" name="Rubrik 1">
            <a:extLst>
              <a:ext uri="{FF2B5EF4-FFF2-40B4-BE49-F238E27FC236}">
                <a16:creationId xmlns:a16="http://schemas.microsoft.com/office/drawing/2014/main" id="{9F8FF724-E49B-4704-9C98-90B00DD5AF12}"/>
              </a:ext>
            </a:extLst>
          </p:cNvPr>
          <p:cNvSpPr>
            <a:spLocks noGrp="1"/>
          </p:cNvSpPr>
          <p:nvPr>
            <p:ph type="title" hasCustomPrompt="1"/>
          </p:nvPr>
        </p:nvSpPr>
        <p:spPr>
          <a:xfrm>
            <a:off x="478800" y="381600"/>
            <a:ext cx="5580000" cy="2042841"/>
          </a:xfrm>
        </p:spPr>
        <p:txBody>
          <a:bodyPr anchor="t"/>
          <a:lstStyle>
            <a:lvl1pPr>
              <a:defRPr/>
            </a:lvl1pPr>
          </a:lstStyle>
          <a:p>
            <a:r>
              <a:rPr lang="sv-SE" dirty="0"/>
              <a:t>Klicka här för rubrik</a:t>
            </a:r>
          </a:p>
        </p:txBody>
      </p:sp>
      <p:sp>
        <p:nvSpPr>
          <p:cNvPr id="5" name="Platshållare för datum 4">
            <a:extLst>
              <a:ext uri="{FF2B5EF4-FFF2-40B4-BE49-F238E27FC236}">
                <a16:creationId xmlns:a16="http://schemas.microsoft.com/office/drawing/2014/main" id="{3B336E3A-4F5D-4A20-8031-79061612051D}"/>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AD94B67-1BAF-4500-8FD1-1079AA8135FA}" type="datetime1">
              <a:rPr kumimoji="0" lang="sv-SE" sz="1200" b="0" i="0" u="none" strike="noStrike" kern="1200" cap="none" spc="0" normalizeH="0" baseline="0" noProof="0" smtClean="0">
                <a:ln>
                  <a:noFill/>
                </a:ln>
                <a:solidFill>
                  <a:prstClr val="black">
                    <a:tint val="75000"/>
                  </a:prstClr>
                </a:solidFill>
                <a:effectLst/>
                <a:uLnTx/>
                <a:uFillTx/>
                <a:latin typeface="Arial"/>
                <a:ea typeface="+mn-ea"/>
                <a:cs typeface="+mn-cs"/>
              </a:rPr>
              <a:t>2022-11-09</a:t>
            </a:fld>
            <a:endParaRPr kumimoji="0" lang="sv-SE" sz="1200" b="0" i="0" u="none" strike="noStrike" kern="1200" cap="none" spc="0" normalizeH="0" baseline="0" noProof="0" dirty="0">
              <a:ln>
                <a:noFill/>
              </a:ln>
              <a:solidFill>
                <a:prstClr val="black">
                  <a:tint val="75000"/>
                </a:prstClr>
              </a:solidFill>
              <a:effectLst/>
              <a:uLnTx/>
              <a:uFillTx/>
              <a:latin typeface="Arial"/>
              <a:ea typeface="+mn-ea"/>
              <a:cs typeface="+mn-cs"/>
            </a:endParaRPr>
          </a:p>
        </p:txBody>
      </p:sp>
      <p:sp>
        <p:nvSpPr>
          <p:cNvPr id="6" name="Platshållare för sidfot 5">
            <a:extLst>
              <a:ext uri="{FF2B5EF4-FFF2-40B4-BE49-F238E27FC236}">
                <a16:creationId xmlns:a16="http://schemas.microsoft.com/office/drawing/2014/main" id="{550FFDF2-D867-4E53-8AAC-444DD30952FB}"/>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200" b="0" i="0" u="none" strike="noStrike" kern="1200" cap="none" spc="0" normalizeH="0" baseline="0" noProof="0" dirty="0">
              <a:ln>
                <a:noFill/>
              </a:ln>
              <a:solidFill>
                <a:prstClr val="black">
                  <a:tint val="75000"/>
                </a:prstClr>
              </a:solidFill>
              <a:effectLst/>
              <a:uLnTx/>
              <a:uFillTx/>
              <a:latin typeface="Arial"/>
              <a:ea typeface="+mn-ea"/>
              <a:cs typeface="+mn-cs"/>
            </a:endParaRPr>
          </a:p>
        </p:txBody>
      </p:sp>
      <p:sp>
        <p:nvSpPr>
          <p:cNvPr id="7" name="Platshållare för bildnummer 6">
            <a:extLst>
              <a:ext uri="{FF2B5EF4-FFF2-40B4-BE49-F238E27FC236}">
                <a16:creationId xmlns:a16="http://schemas.microsoft.com/office/drawing/2014/main" id="{96C34A88-0CA2-42B6-84DB-A048521252C5}"/>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465F0E0-B5C3-4CD1-92D9-1861807167C1}" type="slidenum">
              <a:rPr kumimoji="0" lang="sv-SE" sz="1200" b="0" i="0" u="none" strike="noStrike" kern="1200" cap="none" spc="0" normalizeH="0" baseline="0" noProof="0" smtClean="0">
                <a:ln>
                  <a:noFill/>
                </a:ln>
                <a:solidFill>
                  <a:prstClr val="black">
                    <a:tint val="75000"/>
                  </a:prstClr>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sv-SE" sz="1200" b="0" i="0" u="none" strike="noStrike" kern="1200" cap="none" spc="0" normalizeH="0" baseline="0" noProof="0" dirty="0">
              <a:ln>
                <a:noFill/>
              </a:ln>
              <a:solidFill>
                <a:prstClr val="black">
                  <a:tint val="75000"/>
                </a:prstClr>
              </a:solidFill>
              <a:effectLst/>
              <a:uLnTx/>
              <a:uFillTx/>
              <a:latin typeface="Arial"/>
              <a:ea typeface="+mn-ea"/>
              <a:cs typeface="+mn-cs"/>
            </a:endParaRPr>
          </a:p>
        </p:txBody>
      </p:sp>
      <p:sp>
        <p:nvSpPr>
          <p:cNvPr id="9" name="Platshållare för bild 8">
            <a:extLst>
              <a:ext uri="{FF2B5EF4-FFF2-40B4-BE49-F238E27FC236}">
                <a16:creationId xmlns:a16="http://schemas.microsoft.com/office/drawing/2014/main" id="{4F2F6A57-7EA2-47DD-A2ED-D38487DF8B9A}"/>
              </a:ext>
            </a:extLst>
          </p:cNvPr>
          <p:cNvSpPr>
            <a:spLocks noGrp="1"/>
          </p:cNvSpPr>
          <p:nvPr>
            <p:ph type="pic" sz="quarter" idx="13" hasCustomPrompt="1"/>
          </p:nvPr>
        </p:nvSpPr>
        <p:spPr>
          <a:xfrm>
            <a:off x="6112677" y="216000"/>
            <a:ext cx="5863323" cy="5921995"/>
          </a:xfrm>
          <a:solidFill>
            <a:schemeClr val="bg1">
              <a:lumMod val="75000"/>
            </a:schemeClr>
          </a:solidFill>
        </p:spPr>
        <p:txBody>
          <a:bodyPr lIns="360000" tIns="252000"/>
          <a:lstStyle>
            <a:lvl1pPr marL="0" marR="0" indent="0" algn="ctr" defTabSz="914400" rtl="0" eaLnBrk="1" fontAlgn="auto" latinLnBrk="0" hangingPunct="1">
              <a:lnSpc>
                <a:spcPct val="90000"/>
              </a:lnSpc>
              <a:spcBef>
                <a:spcPts val="1000"/>
              </a:spcBef>
              <a:spcAft>
                <a:spcPts val="0"/>
              </a:spcAft>
              <a:buClrTx/>
              <a:buSzTx/>
              <a:buFontTx/>
              <a:buNone/>
              <a:tabLst/>
              <a:defRPr sz="1400"/>
            </a:lvl1pPr>
          </a:lstStyle>
          <a:p>
            <a:pPr marL="0" marR="0" lvl="0" indent="0" algn="ctr" defTabSz="914400" rtl="0" eaLnBrk="1" fontAlgn="auto" latinLnBrk="0" hangingPunct="1">
              <a:lnSpc>
                <a:spcPct val="90000"/>
              </a:lnSpc>
              <a:spcBef>
                <a:spcPts val="1000"/>
              </a:spcBef>
              <a:spcAft>
                <a:spcPts val="0"/>
              </a:spcAft>
              <a:buClrTx/>
              <a:buSzTx/>
              <a:buFontTx/>
              <a:buNone/>
              <a:tabLst/>
              <a:defRPr/>
            </a:pPr>
            <a:r>
              <a:rPr lang="sv-SE" dirty="0"/>
              <a:t>Klicka på ikonen för att infoga bild</a:t>
            </a:r>
          </a:p>
          <a:p>
            <a:endParaRPr lang="sv-SE" dirty="0"/>
          </a:p>
        </p:txBody>
      </p:sp>
      <p:sp>
        <p:nvSpPr>
          <p:cNvPr id="8" name="Platshållare för text 7">
            <a:extLst>
              <a:ext uri="{FF2B5EF4-FFF2-40B4-BE49-F238E27FC236}">
                <a16:creationId xmlns:a16="http://schemas.microsoft.com/office/drawing/2014/main" id="{57231BDE-7787-4A54-8026-2A3C13EE0E04}"/>
              </a:ext>
            </a:extLst>
          </p:cNvPr>
          <p:cNvSpPr>
            <a:spLocks noGrp="1"/>
          </p:cNvSpPr>
          <p:nvPr>
            <p:ph type="body" sz="quarter" idx="14"/>
          </p:nvPr>
        </p:nvSpPr>
        <p:spPr>
          <a:xfrm>
            <a:off x="478799" y="2991601"/>
            <a:ext cx="5580000" cy="2890800"/>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sv-SE" dirty="0"/>
          </a:p>
        </p:txBody>
      </p:sp>
    </p:spTree>
    <p:extLst>
      <p:ext uri="{BB962C8B-B14F-4D97-AF65-F5344CB8AC3E}">
        <p14:creationId xmlns:p14="http://schemas.microsoft.com/office/powerpoint/2010/main" val="2615999332"/>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p:cSld name="Rubrik Multi Text 1/3 bild">
    <p:spTree>
      <p:nvGrpSpPr>
        <p:cNvPr id="1" name=""/>
        <p:cNvGrpSpPr/>
        <p:nvPr/>
      </p:nvGrpSpPr>
      <p:grpSpPr>
        <a:xfrm>
          <a:off x="0" y="0"/>
          <a:ext cx="0" cy="0"/>
          <a:chOff x="0" y="0"/>
          <a:chExt cx="0" cy="0"/>
        </a:xfrm>
      </p:grpSpPr>
      <p:sp>
        <p:nvSpPr>
          <p:cNvPr id="10" name="Rektangel 9">
            <a:extLst>
              <a:ext uri="{FF2B5EF4-FFF2-40B4-BE49-F238E27FC236}">
                <a16:creationId xmlns:a16="http://schemas.microsoft.com/office/drawing/2014/main" id="{41F28770-97A3-4D43-B559-FDCC4EF42093}"/>
              </a:ext>
            </a:extLst>
          </p:cNvPr>
          <p:cNvSpPr/>
          <p:nvPr/>
        </p:nvSpPr>
        <p:spPr>
          <a:xfrm>
            <a:off x="215999" y="215998"/>
            <a:ext cx="11760001" cy="5921485"/>
          </a:xfrm>
          <a:prstGeom prst="rect">
            <a:avLst/>
          </a:prstGeom>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dirty="0">
              <a:ln>
                <a:noFill/>
              </a:ln>
              <a:solidFill>
                <a:prstClr val="white"/>
              </a:solidFill>
              <a:effectLst/>
              <a:uLnTx/>
              <a:uFillTx/>
              <a:latin typeface="Arial"/>
              <a:ea typeface="+mn-ea"/>
              <a:cs typeface="+mn-cs"/>
            </a:endParaRPr>
          </a:p>
        </p:txBody>
      </p:sp>
      <p:sp>
        <p:nvSpPr>
          <p:cNvPr id="2" name="Rubrik 1">
            <a:extLst>
              <a:ext uri="{FF2B5EF4-FFF2-40B4-BE49-F238E27FC236}">
                <a16:creationId xmlns:a16="http://schemas.microsoft.com/office/drawing/2014/main" id="{9F8FF724-E49B-4704-9C98-90B00DD5AF12}"/>
              </a:ext>
            </a:extLst>
          </p:cNvPr>
          <p:cNvSpPr>
            <a:spLocks noGrp="1"/>
          </p:cNvSpPr>
          <p:nvPr>
            <p:ph type="title" hasCustomPrompt="1"/>
          </p:nvPr>
        </p:nvSpPr>
        <p:spPr>
          <a:xfrm>
            <a:off x="478800" y="381600"/>
            <a:ext cx="5580000" cy="2042841"/>
          </a:xfrm>
        </p:spPr>
        <p:txBody>
          <a:bodyPr anchor="t"/>
          <a:lstStyle>
            <a:lvl1pPr>
              <a:defRPr/>
            </a:lvl1pPr>
          </a:lstStyle>
          <a:p>
            <a:r>
              <a:rPr lang="sv-SE" dirty="0"/>
              <a:t>Klicka här för rubrik</a:t>
            </a:r>
          </a:p>
        </p:txBody>
      </p:sp>
      <p:sp>
        <p:nvSpPr>
          <p:cNvPr id="5" name="Platshållare för datum 4">
            <a:extLst>
              <a:ext uri="{FF2B5EF4-FFF2-40B4-BE49-F238E27FC236}">
                <a16:creationId xmlns:a16="http://schemas.microsoft.com/office/drawing/2014/main" id="{3B336E3A-4F5D-4A20-8031-79061612051D}"/>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E52D28B9-78F2-453C-B0E8-A37ECD85504D}" type="datetime1">
              <a:rPr kumimoji="0" lang="sv-SE" sz="1200" b="0" i="0" u="none" strike="noStrike" kern="1200" cap="none" spc="0" normalizeH="0" baseline="0" noProof="0" smtClean="0">
                <a:ln>
                  <a:noFill/>
                </a:ln>
                <a:solidFill>
                  <a:prstClr val="black">
                    <a:tint val="75000"/>
                  </a:prstClr>
                </a:solidFill>
                <a:effectLst/>
                <a:uLnTx/>
                <a:uFillTx/>
                <a:latin typeface="Arial"/>
                <a:ea typeface="+mn-ea"/>
                <a:cs typeface="+mn-cs"/>
              </a:rPr>
              <a:t>2022-11-09</a:t>
            </a:fld>
            <a:endParaRPr kumimoji="0" lang="sv-SE" sz="1200" b="0" i="0" u="none" strike="noStrike" kern="1200" cap="none" spc="0" normalizeH="0" baseline="0" noProof="0" dirty="0">
              <a:ln>
                <a:noFill/>
              </a:ln>
              <a:solidFill>
                <a:prstClr val="black">
                  <a:tint val="75000"/>
                </a:prstClr>
              </a:solidFill>
              <a:effectLst/>
              <a:uLnTx/>
              <a:uFillTx/>
              <a:latin typeface="Arial"/>
              <a:ea typeface="+mn-ea"/>
              <a:cs typeface="+mn-cs"/>
            </a:endParaRPr>
          </a:p>
        </p:txBody>
      </p:sp>
      <p:sp>
        <p:nvSpPr>
          <p:cNvPr id="6" name="Platshållare för sidfot 5">
            <a:extLst>
              <a:ext uri="{FF2B5EF4-FFF2-40B4-BE49-F238E27FC236}">
                <a16:creationId xmlns:a16="http://schemas.microsoft.com/office/drawing/2014/main" id="{550FFDF2-D867-4E53-8AAC-444DD30952FB}"/>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200" b="0" i="0" u="none" strike="noStrike" kern="1200" cap="none" spc="0" normalizeH="0" baseline="0" noProof="0" dirty="0">
              <a:ln>
                <a:noFill/>
              </a:ln>
              <a:solidFill>
                <a:prstClr val="black">
                  <a:tint val="75000"/>
                </a:prstClr>
              </a:solidFill>
              <a:effectLst/>
              <a:uLnTx/>
              <a:uFillTx/>
              <a:latin typeface="Arial"/>
              <a:ea typeface="+mn-ea"/>
              <a:cs typeface="+mn-cs"/>
            </a:endParaRPr>
          </a:p>
        </p:txBody>
      </p:sp>
      <p:sp>
        <p:nvSpPr>
          <p:cNvPr id="7" name="Platshållare för bildnummer 6">
            <a:extLst>
              <a:ext uri="{FF2B5EF4-FFF2-40B4-BE49-F238E27FC236}">
                <a16:creationId xmlns:a16="http://schemas.microsoft.com/office/drawing/2014/main" id="{96C34A88-0CA2-42B6-84DB-A048521252C5}"/>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465F0E0-B5C3-4CD1-92D9-1861807167C1}" type="slidenum">
              <a:rPr kumimoji="0" lang="sv-SE" sz="1200" b="0" i="0" u="none" strike="noStrike" kern="1200" cap="none" spc="0" normalizeH="0" baseline="0" noProof="0" smtClean="0">
                <a:ln>
                  <a:noFill/>
                </a:ln>
                <a:solidFill>
                  <a:prstClr val="black">
                    <a:tint val="75000"/>
                  </a:prstClr>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sv-SE" sz="1200" b="0" i="0" u="none" strike="noStrike" kern="1200" cap="none" spc="0" normalizeH="0" baseline="0" noProof="0" dirty="0">
              <a:ln>
                <a:noFill/>
              </a:ln>
              <a:solidFill>
                <a:prstClr val="black">
                  <a:tint val="75000"/>
                </a:prstClr>
              </a:solidFill>
              <a:effectLst/>
              <a:uLnTx/>
              <a:uFillTx/>
              <a:latin typeface="Arial"/>
              <a:ea typeface="+mn-ea"/>
              <a:cs typeface="+mn-cs"/>
            </a:endParaRPr>
          </a:p>
        </p:txBody>
      </p:sp>
      <p:sp>
        <p:nvSpPr>
          <p:cNvPr id="9" name="Platshållare för bild 8">
            <a:extLst>
              <a:ext uri="{FF2B5EF4-FFF2-40B4-BE49-F238E27FC236}">
                <a16:creationId xmlns:a16="http://schemas.microsoft.com/office/drawing/2014/main" id="{4F2F6A57-7EA2-47DD-A2ED-D38487DF8B9A}"/>
              </a:ext>
            </a:extLst>
          </p:cNvPr>
          <p:cNvSpPr>
            <a:spLocks noGrp="1"/>
          </p:cNvSpPr>
          <p:nvPr>
            <p:ph type="pic" sz="quarter" idx="13" hasCustomPrompt="1"/>
          </p:nvPr>
        </p:nvSpPr>
        <p:spPr>
          <a:xfrm>
            <a:off x="8060399" y="216000"/>
            <a:ext cx="3915601" cy="5921995"/>
          </a:xfrm>
          <a:solidFill>
            <a:schemeClr val="bg1">
              <a:lumMod val="75000"/>
            </a:schemeClr>
          </a:solidFill>
        </p:spPr>
        <p:txBody>
          <a:bodyPr lIns="360000" tIns="252000"/>
          <a:lstStyle>
            <a:lvl1pPr marL="0" marR="0" indent="0" algn="ctr" defTabSz="914400" rtl="0" eaLnBrk="1" fontAlgn="auto" latinLnBrk="0" hangingPunct="1">
              <a:lnSpc>
                <a:spcPct val="90000"/>
              </a:lnSpc>
              <a:spcBef>
                <a:spcPts val="1000"/>
              </a:spcBef>
              <a:spcAft>
                <a:spcPts val="0"/>
              </a:spcAft>
              <a:buClrTx/>
              <a:buSzTx/>
              <a:buFontTx/>
              <a:buNone/>
              <a:tabLst/>
              <a:defRPr sz="1400"/>
            </a:lvl1pPr>
          </a:lstStyle>
          <a:p>
            <a:pPr marL="0" marR="0" lvl="0" indent="0" algn="ctr" defTabSz="914400" rtl="0" eaLnBrk="1" fontAlgn="auto" latinLnBrk="0" hangingPunct="1">
              <a:lnSpc>
                <a:spcPct val="90000"/>
              </a:lnSpc>
              <a:spcBef>
                <a:spcPts val="1000"/>
              </a:spcBef>
              <a:spcAft>
                <a:spcPts val="0"/>
              </a:spcAft>
              <a:buClrTx/>
              <a:buSzTx/>
              <a:buFontTx/>
              <a:buNone/>
              <a:tabLst/>
              <a:defRPr/>
            </a:pPr>
            <a:r>
              <a:rPr lang="sv-SE" dirty="0"/>
              <a:t>Klicka på ikonen för att infoga bild</a:t>
            </a:r>
          </a:p>
          <a:p>
            <a:endParaRPr lang="sv-SE" dirty="0"/>
          </a:p>
        </p:txBody>
      </p:sp>
      <p:sp>
        <p:nvSpPr>
          <p:cNvPr id="8" name="Platshållare för text 7">
            <a:extLst>
              <a:ext uri="{FF2B5EF4-FFF2-40B4-BE49-F238E27FC236}">
                <a16:creationId xmlns:a16="http://schemas.microsoft.com/office/drawing/2014/main" id="{B42E65F2-2C63-4EFA-9C18-749602219602}"/>
              </a:ext>
            </a:extLst>
          </p:cNvPr>
          <p:cNvSpPr>
            <a:spLocks noGrp="1"/>
          </p:cNvSpPr>
          <p:nvPr>
            <p:ph type="body" sz="quarter" idx="14"/>
          </p:nvPr>
        </p:nvSpPr>
        <p:spPr>
          <a:xfrm>
            <a:off x="478800" y="2991600"/>
            <a:ext cx="7506524" cy="2891116"/>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Tree>
    <p:extLst>
      <p:ext uri="{BB962C8B-B14F-4D97-AF65-F5344CB8AC3E}">
        <p14:creationId xmlns:p14="http://schemas.microsoft.com/office/powerpoint/2010/main" val="1898805001"/>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p:cSld name="Rubrik Multi Text 2/3 bild">
    <p:spTree>
      <p:nvGrpSpPr>
        <p:cNvPr id="1" name=""/>
        <p:cNvGrpSpPr/>
        <p:nvPr/>
      </p:nvGrpSpPr>
      <p:grpSpPr>
        <a:xfrm>
          <a:off x="0" y="0"/>
          <a:ext cx="0" cy="0"/>
          <a:chOff x="0" y="0"/>
          <a:chExt cx="0" cy="0"/>
        </a:xfrm>
      </p:grpSpPr>
      <p:sp>
        <p:nvSpPr>
          <p:cNvPr id="8" name="Rektangel 7">
            <a:extLst>
              <a:ext uri="{FF2B5EF4-FFF2-40B4-BE49-F238E27FC236}">
                <a16:creationId xmlns:a16="http://schemas.microsoft.com/office/drawing/2014/main" id="{83D153A3-1F89-48CD-B56E-039631F44FAC}"/>
              </a:ext>
            </a:extLst>
          </p:cNvPr>
          <p:cNvSpPr/>
          <p:nvPr/>
        </p:nvSpPr>
        <p:spPr>
          <a:xfrm>
            <a:off x="215999" y="215998"/>
            <a:ext cx="11760001" cy="5921485"/>
          </a:xfrm>
          <a:prstGeom prst="rect">
            <a:avLst/>
          </a:prstGeom>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dirty="0">
              <a:ln>
                <a:noFill/>
              </a:ln>
              <a:solidFill>
                <a:prstClr val="white"/>
              </a:solidFill>
              <a:effectLst/>
              <a:uLnTx/>
              <a:uFillTx/>
              <a:latin typeface="Arial"/>
              <a:ea typeface="+mn-ea"/>
              <a:cs typeface="+mn-cs"/>
            </a:endParaRPr>
          </a:p>
        </p:txBody>
      </p:sp>
      <p:sp>
        <p:nvSpPr>
          <p:cNvPr id="2" name="Rubrik 1">
            <a:extLst>
              <a:ext uri="{FF2B5EF4-FFF2-40B4-BE49-F238E27FC236}">
                <a16:creationId xmlns:a16="http://schemas.microsoft.com/office/drawing/2014/main" id="{9F8FF724-E49B-4704-9C98-90B00DD5AF12}"/>
              </a:ext>
            </a:extLst>
          </p:cNvPr>
          <p:cNvSpPr>
            <a:spLocks noGrp="1"/>
          </p:cNvSpPr>
          <p:nvPr>
            <p:ph type="title" hasCustomPrompt="1"/>
          </p:nvPr>
        </p:nvSpPr>
        <p:spPr>
          <a:xfrm>
            <a:off x="478799" y="381600"/>
            <a:ext cx="3592453" cy="2042841"/>
          </a:xfrm>
        </p:spPr>
        <p:txBody>
          <a:bodyPr anchor="t"/>
          <a:lstStyle>
            <a:lvl1pPr>
              <a:defRPr/>
            </a:lvl1pPr>
          </a:lstStyle>
          <a:p>
            <a:r>
              <a:rPr lang="sv-SE" dirty="0"/>
              <a:t>Klicka här för rubrik</a:t>
            </a:r>
          </a:p>
        </p:txBody>
      </p:sp>
      <p:sp>
        <p:nvSpPr>
          <p:cNvPr id="5" name="Platshållare för datum 4">
            <a:extLst>
              <a:ext uri="{FF2B5EF4-FFF2-40B4-BE49-F238E27FC236}">
                <a16:creationId xmlns:a16="http://schemas.microsoft.com/office/drawing/2014/main" id="{3B336E3A-4F5D-4A20-8031-79061612051D}"/>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47CF87A-A2A3-46C1-82F1-CB2F2CCC02A9}" type="datetime1">
              <a:rPr kumimoji="0" lang="sv-SE" sz="1200" b="0" i="0" u="none" strike="noStrike" kern="1200" cap="none" spc="0" normalizeH="0" baseline="0" noProof="0" smtClean="0">
                <a:ln>
                  <a:noFill/>
                </a:ln>
                <a:solidFill>
                  <a:prstClr val="black">
                    <a:tint val="75000"/>
                  </a:prstClr>
                </a:solidFill>
                <a:effectLst/>
                <a:uLnTx/>
                <a:uFillTx/>
                <a:latin typeface="Arial"/>
                <a:ea typeface="+mn-ea"/>
                <a:cs typeface="+mn-cs"/>
              </a:rPr>
              <a:t>2022-11-09</a:t>
            </a:fld>
            <a:endParaRPr kumimoji="0" lang="sv-SE" sz="1200" b="0" i="0" u="none" strike="noStrike" kern="1200" cap="none" spc="0" normalizeH="0" baseline="0" noProof="0" dirty="0">
              <a:ln>
                <a:noFill/>
              </a:ln>
              <a:solidFill>
                <a:prstClr val="black">
                  <a:tint val="75000"/>
                </a:prstClr>
              </a:solidFill>
              <a:effectLst/>
              <a:uLnTx/>
              <a:uFillTx/>
              <a:latin typeface="Arial"/>
              <a:ea typeface="+mn-ea"/>
              <a:cs typeface="+mn-cs"/>
            </a:endParaRPr>
          </a:p>
        </p:txBody>
      </p:sp>
      <p:sp>
        <p:nvSpPr>
          <p:cNvPr id="6" name="Platshållare för sidfot 5">
            <a:extLst>
              <a:ext uri="{FF2B5EF4-FFF2-40B4-BE49-F238E27FC236}">
                <a16:creationId xmlns:a16="http://schemas.microsoft.com/office/drawing/2014/main" id="{550FFDF2-D867-4E53-8AAC-444DD30952FB}"/>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200" b="0" i="0" u="none" strike="noStrike" kern="1200" cap="none" spc="0" normalizeH="0" baseline="0" noProof="0" dirty="0">
              <a:ln>
                <a:noFill/>
              </a:ln>
              <a:solidFill>
                <a:prstClr val="black">
                  <a:tint val="75000"/>
                </a:prstClr>
              </a:solidFill>
              <a:effectLst/>
              <a:uLnTx/>
              <a:uFillTx/>
              <a:latin typeface="Arial"/>
              <a:ea typeface="+mn-ea"/>
              <a:cs typeface="+mn-cs"/>
            </a:endParaRPr>
          </a:p>
        </p:txBody>
      </p:sp>
      <p:sp>
        <p:nvSpPr>
          <p:cNvPr id="7" name="Platshållare för bildnummer 6">
            <a:extLst>
              <a:ext uri="{FF2B5EF4-FFF2-40B4-BE49-F238E27FC236}">
                <a16:creationId xmlns:a16="http://schemas.microsoft.com/office/drawing/2014/main" id="{96C34A88-0CA2-42B6-84DB-A048521252C5}"/>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465F0E0-B5C3-4CD1-92D9-1861807167C1}" type="slidenum">
              <a:rPr kumimoji="0" lang="sv-SE" sz="1200" b="0" i="0" u="none" strike="noStrike" kern="1200" cap="none" spc="0" normalizeH="0" baseline="0" noProof="0" smtClean="0">
                <a:ln>
                  <a:noFill/>
                </a:ln>
                <a:solidFill>
                  <a:prstClr val="black">
                    <a:tint val="75000"/>
                  </a:prstClr>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sv-SE" sz="1200" b="0" i="0" u="none" strike="noStrike" kern="1200" cap="none" spc="0" normalizeH="0" baseline="0" noProof="0" dirty="0">
              <a:ln>
                <a:noFill/>
              </a:ln>
              <a:solidFill>
                <a:prstClr val="black">
                  <a:tint val="75000"/>
                </a:prstClr>
              </a:solidFill>
              <a:effectLst/>
              <a:uLnTx/>
              <a:uFillTx/>
              <a:latin typeface="Arial"/>
              <a:ea typeface="+mn-ea"/>
              <a:cs typeface="+mn-cs"/>
            </a:endParaRPr>
          </a:p>
        </p:txBody>
      </p:sp>
      <p:sp>
        <p:nvSpPr>
          <p:cNvPr id="9" name="Platshållare för bild 8">
            <a:extLst>
              <a:ext uri="{FF2B5EF4-FFF2-40B4-BE49-F238E27FC236}">
                <a16:creationId xmlns:a16="http://schemas.microsoft.com/office/drawing/2014/main" id="{4F2F6A57-7EA2-47DD-A2ED-D38487DF8B9A}"/>
              </a:ext>
            </a:extLst>
          </p:cNvPr>
          <p:cNvSpPr>
            <a:spLocks noGrp="1"/>
          </p:cNvSpPr>
          <p:nvPr>
            <p:ph type="pic" sz="quarter" idx="13" hasCustomPrompt="1"/>
          </p:nvPr>
        </p:nvSpPr>
        <p:spPr>
          <a:xfrm>
            <a:off x="4139653" y="216000"/>
            <a:ext cx="7836348" cy="5921995"/>
          </a:xfrm>
          <a:solidFill>
            <a:schemeClr val="bg1">
              <a:lumMod val="75000"/>
            </a:schemeClr>
          </a:solidFill>
        </p:spPr>
        <p:txBody>
          <a:bodyPr lIns="360000" tIns="252000"/>
          <a:lstStyle>
            <a:lvl1pPr marL="0" marR="0" indent="0" algn="ctr" defTabSz="914400" rtl="0" eaLnBrk="1" fontAlgn="auto" latinLnBrk="0" hangingPunct="1">
              <a:lnSpc>
                <a:spcPct val="90000"/>
              </a:lnSpc>
              <a:spcBef>
                <a:spcPts val="1000"/>
              </a:spcBef>
              <a:spcAft>
                <a:spcPts val="0"/>
              </a:spcAft>
              <a:buClrTx/>
              <a:buSzTx/>
              <a:buFontTx/>
              <a:buNone/>
              <a:tabLst/>
              <a:defRPr sz="1400"/>
            </a:lvl1pPr>
          </a:lstStyle>
          <a:p>
            <a:pPr marL="0" marR="0" lvl="0" indent="0" algn="ctr" defTabSz="914400" rtl="0" eaLnBrk="1" fontAlgn="auto" latinLnBrk="0" hangingPunct="1">
              <a:lnSpc>
                <a:spcPct val="90000"/>
              </a:lnSpc>
              <a:spcBef>
                <a:spcPts val="1000"/>
              </a:spcBef>
              <a:spcAft>
                <a:spcPts val="0"/>
              </a:spcAft>
              <a:buClrTx/>
              <a:buSzTx/>
              <a:buFontTx/>
              <a:buNone/>
              <a:tabLst/>
              <a:defRPr/>
            </a:pPr>
            <a:r>
              <a:rPr lang="sv-SE" dirty="0"/>
              <a:t>Klicka på ikonen för att infoga bild</a:t>
            </a:r>
          </a:p>
          <a:p>
            <a:endParaRPr lang="sv-SE" dirty="0"/>
          </a:p>
        </p:txBody>
      </p:sp>
      <p:sp>
        <p:nvSpPr>
          <p:cNvPr id="10" name="Platshållare för text 9">
            <a:extLst>
              <a:ext uri="{FF2B5EF4-FFF2-40B4-BE49-F238E27FC236}">
                <a16:creationId xmlns:a16="http://schemas.microsoft.com/office/drawing/2014/main" id="{4B6594BA-FE78-43C3-845D-3F233BB756C9}"/>
              </a:ext>
            </a:extLst>
          </p:cNvPr>
          <p:cNvSpPr>
            <a:spLocks noGrp="1"/>
          </p:cNvSpPr>
          <p:nvPr>
            <p:ph type="body" sz="quarter" idx="14"/>
          </p:nvPr>
        </p:nvSpPr>
        <p:spPr>
          <a:xfrm>
            <a:off x="478801" y="2991599"/>
            <a:ext cx="3592454" cy="2890800"/>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Tree>
    <p:extLst>
      <p:ext uri="{BB962C8B-B14F-4D97-AF65-F5344CB8AC3E}">
        <p14:creationId xmlns:p14="http://schemas.microsoft.com/office/powerpoint/2010/main" val="646327662"/>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p:cSld name="Rubrik 2 bilder">
    <p:spTree>
      <p:nvGrpSpPr>
        <p:cNvPr id="1" name=""/>
        <p:cNvGrpSpPr/>
        <p:nvPr/>
      </p:nvGrpSpPr>
      <p:grpSpPr>
        <a:xfrm>
          <a:off x="0" y="0"/>
          <a:ext cx="0" cy="0"/>
          <a:chOff x="0" y="0"/>
          <a:chExt cx="0" cy="0"/>
        </a:xfrm>
      </p:grpSpPr>
      <p:sp>
        <p:nvSpPr>
          <p:cNvPr id="9" name="Platshållare för bild 8">
            <a:extLst>
              <a:ext uri="{FF2B5EF4-FFF2-40B4-BE49-F238E27FC236}">
                <a16:creationId xmlns:a16="http://schemas.microsoft.com/office/drawing/2014/main" id="{4F2F6A57-7EA2-47DD-A2ED-D38487DF8B9A}"/>
              </a:ext>
            </a:extLst>
          </p:cNvPr>
          <p:cNvSpPr>
            <a:spLocks noGrp="1"/>
          </p:cNvSpPr>
          <p:nvPr>
            <p:ph type="pic" sz="quarter" idx="13" hasCustomPrompt="1"/>
          </p:nvPr>
        </p:nvSpPr>
        <p:spPr>
          <a:xfrm>
            <a:off x="6210776" y="2046079"/>
            <a:ext cx="5767200" cy="4090121"/>
          </a:xfrm>
          <a:solidFill>
            <a:schemeClr val="bg1">
              <a:lumMod val="75000"/>
            </a:schemeClr>
          </a:solidFill>
        </p:spPr>
        <p:txBody>
          <a:bodyPr lIns="360000" tIns="252000"/>
          <a:lstStyle>
            <a:lvl1pPr marL="0" marR="0" indent="0" algn="ctr" defTabSz="914400" rtl="0" eaLnBrk="1" fontAlgn="auto" latinLnBrk="0" hangingPunct="1">
              <a:lnSpc>
                <a:spcPct val="90000"/>
              </a:lnSpc>
              <a:spcBef>
                <a:spcPts val="1000"/>
              </a:spcBef>
              <a:spcAft>
                <a:spcPts val="0"/>
              </a:spcAft>
              <a:buClrTx/>
              <a:buSzTx/>
              <a:buFontTx/>
              <a:buNone/>
              <a:tabLst/>
              <a:defRPr sz="1400"/>
            </a:lvl1pPr>
          </a:lstStyle>
          <a:p>
            <a:pPr marL="0" marR="0" lvl="0" indent="0" algn="ctr" defTabSz="914400" rtl="0" eaLnBrk="1" fontAlgn="auto" latinLnBrk="0" hangingPunct="1">
              <a:lnSpc>
                <a:spcPct val="90000"/>
              </a:lnSpc>
              <a:spcBef>
                <a:spcPts val="1000"/>
              </a:spcBef>
              <a:spcAft>
                <a:spcPts val="0"/>
              </a:spcAft>
              <a:buClrTx/>
              <a:buSzTx/>
              <a:buFontTx/>
              <a:buNone/>
              <a:tabLst/>
              <a:defRPr/>
            </a:pPr>
            <a:r>
              <a:rPr lang="sv-SE" dirty="0"/>
              <a:t>Klicka på ikonen för att infoga bild</a:t>
            </a:r>
          </a:p>
          <a:p>
            <a:endParaRPr lang="sv-SE" dirty="0"/>
          </a:p>
        </p:txBody>
      </p:sp>
      <p:sp>
        <p:nvSpPr>
          <p:cNvPr id="2" name="Rubrik 1">
            <a:extLst>
              <a:ext uri="{FF2B5EF4-FFF2-40B4-BE49-F238E27FC236}">
                <a16:creationId xmlns:a16="http://schemas.microsoft.com/office/drawing/2014/main" id="{9F8FF724-E49B-4704-9C98-90B00DD5AF12}"/>
              </a:ext>
            </a:extLst>
          </p:cNvPr>
          <p:cNvSpPr>
            <a:spLocks noGrp="1"/>
          </p:cNvSpPr>
          <p:nvPr>
            <p:ph type="title" hasCustomPrompt="1"/>
          </p:nvPr>
        </p:nvSpPr>
        <p:spPr>
          <a:xfrm>
            <a:off x="479640" y="382479"/>
            <a:ext cx="5623962" cy="1606659"/>
          </a:xfrm>
        </p:spPr>
        <p:txBody>
          <a:bodyPr/>
          <a:lstStyle>
            <a:lvl1pPr>
              <a:defRPr/>
            </a:lvl1pPr>
          </a:lstStyle>
          <a:p>
            <a:r>
              <a:rPr lang="sv-SE" dirty="0"/>
              <a:t>Klicka här för rubrik</a:t>
            </a:r>
          </a:p>
        </p:txBody>
      </p:sp>
      <p:sp>
        <p:nvSpPr>
          <p:cNvPr id="5" name="Platshållare för datum 4">
            <a:extLst>
              <a:ext uri="{FF2B5EF4-FFF2-40B4-BE49-F238E27FC236}">
                <a16:creationId xmlns:a16="http://schemas.microsoft.com/office/drawing/2014/main" id="{3B336E3A-4F5D-4A20-8031-79061612051D}"/>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6F2CA4CA-0FF2-404C-B212-31D001127F9B}" type="datetime1">
              <a:rPr kumimoji="0" lang="sv-SE" sz="1200" b="0" i="0" u="none" strike="noStrike" kern="1200" cap="none" spc="0" normalizeH="0" baseline="0" noProof="0" smtClean="0">
                <a:ln>
                  <a:noFill/>
                </a:ln>
                <a:solidFill>
                  <a:prstClr val="black">
                    <a:tint val="75000"/>
                  </a:prstClr>
                </a:solidFill>
                <a:effectLst/>
                <a:uLnTx/>
                <a:uFillTx/>
                <a:latin typeface="Arial"/>
                <a:ea typeface="+mn-ea"/>
                <a:cs typeface="+mn-cs"/>
              </a:rPr>
              <a:t>2022-11-09</a:t>
            </a:fld>
            <a:endParaRPr kumimoji="0" lang="sv-SE" sz="1200" b="0" i="0" u="none" strike="noStrike" kern="1200" cap="none" spc="0" normalizeH="0" baseline="0" noProof="0" dirty="0">
              <a:ln>
                <a:noFill/>
              </a:ln>
              <a:solidFill>
                <a:prstClr val="black">
                  <a:tint val="75000"/>
                </a:prstClr>
              </a:solidFill>
              <a:effectLst/>
              <a:uLnTx/>
              <a:uFillTx/>
              <a:latin typeface="Arial"/>
              <a:ea typeface="+mn-ea"/>
              <a:cs typeface="+mn-cs"/>
            </a:endParaRPr>
          </a:p>
        </p:txBody>
      </p:sp>
      <p:sp>
        <p:nvSpPr>
          <p:cNvPr id="6" name="Platshållare för sidfot 5">
            <a:extLst>
              <a:ext uri="{FF2B5EF4-FFF2-40B4-BE49-F238E27FC236}">
                <a16:creationId xmlns:a16="http://schemas.microsoft.com/office/drawing/2014/main" id="{550FFDF2-D867-4E53-8AAC-444DD30952FB}"/>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200" b="0" i="0" u="none" strike="noStrike" kern="1200" cap="none" spc="0" normalizeH="0" baseline="0" noProof="0" dirty="0">
              <a:ln>
                <a:noFill/>
              </a:ln>
              <a:solidFill>
                <a:prstClr val="black">
                  <a:tint val="75000"/>
                </a:prstClr>
              </a:solidFill>
              <a:effectLst/>
              <a:uLnTx/>
              <a:uFillTx/>
              <a:latin typeface="Arial"/>
              <a:ea typeface="+mn-ea"/>
              <a:cs typeface="+mn-cs"/>
            </a:endParaRPr>
          </a:p>
        </p:txBody>
      </p:sp>
      <p:sp>
        <p:nvSpPr>
          <p:cNvPr id="7" name="Platshållare för bildnummer 6">
            <a:extLst>
              <a:ext uri="{FF2B5EF4-FFF2-40B4-BE49-F238E27FC236}">
                <a16:creationId xmlns:a16="http://schemas.microsoft.com/office/drawing/2014/main" id="{96C34A88-0CA2-42B6-84DB-A048521252C5}"/>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465F0E0-B5C3-4CD1-92D9-1861807167C1}" type="slidenum">
              <a:rPr kumimoji="0" lang="sv-SE" sz="1200" b="0" i="0" u="none" strike="noStrike" kern="1200" cap="none" spc="0" normalizeH="0" baseline="0" noProof="0" smtClean="0">
                <a:ln>
                  <a:noFill/>
                </a:ln>
                <a:solidFill>
                  <a:prstClr val="black">
                    <a:tint val="75000"/>
                  </a:prstClr>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sv-SE" sz="1200" b="0" i="0" u="none" strike="noStrike" kern="1200" cap="none" spc="0" normalizeH="0" baseline="0" noProof="0" dirty="0">
              <a:ln>
                <a:noFill/>
              </a:ln>
              <a:solidFill>
                <a:prstClr val="black">
                  <a:tint val="75000"/>
                </a:prstClr>
              </a:solidFill>
              <a:effectLst/>
              <a:uLnTx/>
              <a:uFillTx/>
              <a:latin typeface="Arial"/>
              <a:ea typeface="+mn-ea"/>
              <a:cs typeface="+mn-cs"/>
            </a:endParaRPr>
          </a:p>
        </p:txBody>
      </p:sp>
      <p:sp>
        <p:nvSpPr>
          <p:cNvPr id="8" name="Platshållare för bild 8">
            <a:extLst>
              <a:ext uri="{FF2B5EF4-FFF2-40B4-BE49-F238E27FC236}">
                <a16:creationId xmlns:a16="http://schemas.microsoft.com/office/drawing/2014/main" id="{28C42537-E65F-498F-915E-F4951BEB0F10}"/>
              </a:ext>
            </a:extLst>
          </p:cNvPr>
          <p:cNvSpPr>
            <a:spLocks noGrp="1"/>
          </p:cNvSpPr>
          <p:nvPr>
            <p:ph type="pic" sz="quarter" idx="14" hasCustomPrompt="1"/>
          </p:nvPr>
        </p:nvSpPr>
        <p:spPr>
          <a:xfrm>
            <a:off x="226343" y="2045870"/>
            <a:ext cx="5767200" cy="4092130"/>
          </a:xfrm>
          <a:solidFill>
            <a:schemeClr val="bg1">
              <a:lumMod val="75000"/>
            </a:schemeClr>
          </a:solidFill>
        </p:spPr>
        <p:txBody>
          <a:bodyPr lIns="360000" tIns="252000"/>
          <a:lstStyle>
            <a:lvl1pPr marL="0" marR="0" indent="0" algn="ctr" defTabSz="914400" rtl="0" eaLnBrk="1" fontAlgn="auto" latinLnBrk="0" hangingPunct="1">
              <a:lnSpc>
                <a:spcPct val="90000"/>
              </a:lnSpc>
              <a:spcBef>
                <a:spcPts val="1000"/>
              </a:spcBef>
              <a:spcAft>
                <a:spcPts val="0"/>
              </a:spcAft>
              <a:buClrTx/>
              <a:buSzTx/>
              <a:buFontTx/>
              <a:buNone/>
              <a:tabLst/>
              <a:defRPr sz="1400"/>
            </a:lvl1pPr>
          </a:lstStyle>
          <a:p>
            <a:pPr marL="0" marR="0" lvl="0" indent="0" algn="ctr" defTabSz="914400" rtl="0" eaLnBrk="1" fontAlgn="auto" latinLnBrk="0" hangingPunct="1">
              <a:lnSpc>
                <a:spcPct val="90000"/>
              </a:lnSpc>
              <a:spcBef>
                <a:spcPts val="1000"/>
              </a:spcBef>
              <a:spcAft>
                <a:spcPts val="0"/>
              </a:spcAft>
              <a:buClrTx/>
              <a:buSzTx/>
              <a:buFontTx/>
              <a:buNone/>
              <a:tabLst/>
              <a:defRPr/>
            </a:pPr>
            <a:r>
              <a:rPr lang="sv-SE" dirty="0"/>
              <a:t>Klicka på ikonen för att infoga bild</a:t>
            </a:r>
          </a:p>
          <a:p>
            <a:endParaRPr lang="sv-SE" dirty="0"/>
          </a:p>
        </p:txBody>
      </p:sp>
    </p:spTree>
    <p:extLst>
      <p:ext uri="{BB962C8B-B14F-4D97-AF65-F5344CB8AC3E}">
        <p14:creationId xmlns:p14="http://schemas.microsoft.com/office/powerpoint/2010/main" val="1743795641"/>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p:cSld name="Rubrik 2 Bilder Multi textplatta">
    <p:spTree>
      <p:nvGrpSpPr>
        <p:cNvPr id="1" name=""/>
        <p:cNvGrpSpPr/>
        <p:nvPr/>
      </p:nvGrpSpPr>
      <p:grpSpPr>
        <a:xfrm>
          <a:off x="0" y="0"/>
          <a:ext cx="0" cy="0"/>
          <a:chOff x="0" y="0"/>
          <a:chExt cx="0" cy="0"/>
        </a:xfrm>
      </p:grpSpPr>
      <p:sp>
        <p:nvSpPr>
          <p:cNvPr id="3" name="Rektangel 2">
            <a:extLst>
              <a:ext uri="{FF2B5EF4-FFF2-40B4-BE49-F238E27FC236}">
                <a16:creationId xmlns:a16="http://schemas.microsoft.com/office/drawing/2014/main" id="{FDBCAA64-2558-4B0F-8054-DB6071A763DB}"/>
              </a:ext>
            </a:extLst>
          </p:cNvPr>
          <p:cNvSpPr/>
          <p:nvPr/>
        </p:nvSpPr>
        <p:spPr>
          <a:xfrm>
            <a:off x="226343" y="2045870"/>
            <a:ext cx="5767200" cy="4092130"/>
          </a:xfrm>
          <a:prstGeom prst="rect">
            <a:avLst/>
          </a:prstGeom>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dirty="0">
              <a:ln>
                <a:noFill/>
              </a:ln>
              <a:solidFill>
                <a:prstClr val="white"/>
              </a:solidFill>
              <a:effectLst/>
              <a:uLnTx/>
              <a:uFillTx/>
              <a:latin typeface="Arial"/>
              <a:ea typeface="+mn-ea"/>
              <a:cs typeface="+mn-cs"/>
            </a:endParaRPr>
          </a:p>
        </p:txBody>
      </p:sp>
      <p:sp>
        <p:nvSpPr>
          <p:cNvPr id="9" name="Platshållare för bild 8">
            <a:extLst>
              <a:ext uri="{FF2B5EF4-FFF2-40B4-BE49-F238E27FC236}">
                <a16:creationId xmlns:a16="http://schemas.microsoft.com/office/drawing/2014/main" id="{4F2F6A57-7EA2-47DD-A2ED-D38487DF8B9A}"/>
              </a:ext>
            </a:extLst>
          </p:cNvPr>
          <p:cNvSpPr>
            <a:spLocks noGrp="1"/>
          </p:cNvSpPr>
          <p:nvPr>
            <p:ph type="pic" sz="quarter" idx="13" hasCustomPrompt="1"/>
          </p:nvPr>
        </p:nvSpPr>
        <p:spPr>
          <a:xfrm>
            <a:off x="6210776" y="2046079"/>
            <a:ext cx="5767200" cy="4090121"/>
          </a:xfrm>
          <a:solidFill>
            <a:schemeClr val="bg1">
              <a:lumMod val="75000"/>
            </a:schemeClr>
          </a:solidFill>
        </p:spPr>
        <p:txBody>
          <a:bodyPr lIns="360000" tIns="252000"/>
          <a:lstStyle>
            <a:lvl1pPr marL="0" marR="0" indent="0" algn="ctr" defTabSz="914400" rtl="0" eaLnBrk="1" fontAlgn="auto" latinLnBrk="0" hangingPunct="1">
              <a:lnSpc>
                <a:spcPct val="90000"/>
              </a:lnSpc>
              <a:spcBef>
                <a:spcPts val="1000"/>
              </a:spcBef>
              <a:spcAft>
                <a:spcPts val="0"/>
              </a:spcAft>
              <a:buClrTx/>
              <a:buSzTx/>
              <a:buFontTx/>
              <a:buNone/>
              <a:tabLst/>
              <a:defRPr sz="1400"/>
            </a:lvl1pPr>
          </a:lstStyle>
          <a:p>
            <a:pPr marL="0" marR="0" lvl="0" indent="0" algn="ctr" defTabSz="914400" rtl="0" eaLnBrk="1" fontAlgn="auto" latinLnBrk="0" hangingPunct="1">
              <a:lnSpc>
                <a:spcPct val="90000"/>
              </a:lnSpc>
              <a:spcBef>
                <a:spcPts val="1000"/>
              </a:spcBef>
              <a:spcAft>
                <a:spcPts val="0"/>
              </a:spcAft>
              <a:buClrTx/>
              <a:buSzTx/>
              <a:buFontTx/>
              <a:buNone/>
              <a:tabLst/>
              <a:defRPr/>
            </a:pPr>
            <a:r>
              <a:rPr lang="sv-SE" dirty="0"/>
              <a:t>Klicka på ikonen för att infoga bild</a:t>
            </a:r>
          </a:p>
          <a:p>
            <a:endParaRPr lang="sv-SE" dirty="0"/>
          </a:p>
        </p:txBody>
      </p:sp>
      <p:sp>
        <p:nvSpPr>
          <p:cNvPr id="2" name="Rubrik 1">
            <a:extLst>
              <a:ext uri="{FF2B5EF4-FFF2-40B4-BE49-F238E27FC236}">
                <a16:creationId xmlns:a16="http://schemas.microsoft.com/office/drawing/2014/main" id="{9F8FF724-E49B-4704-9C98-90B00DD5AF12}"/>
              </a:ext>
            </a:extLst>
          </p:cNvPr>
          <p:cNvSpPr>
            <a:spLocks noGrp="1"/>
          </p:cNvSpPr>
          <p:nvPr>
            <p:ph type="title" hasCustomPrompt="1"/>
          </p:nvPr>
        </p:nvSpPr>
        <p:spPr>
          <a:xfrm>
            <a:off x="479640" y="382479"/>
            <a:ext cx="5623962" cy="1606659"/>
          </a:xfrm>
        </p:spPr>
        <p:txBody>
          <a:bodyPr/>
          <a:lstStyle>
            <a:lvl1pPr>
              <a:defRPr/>
            </a:lvl1pPr>
          </a:lstStyle>
          <a:p>
            <a:r>
              <a:rPr lang="sv-SE" dirty="0"/>
              <a:t>Klicka här för rubrik</a:t>
            </a:r>
          </a:p>
        </p:txBody>
      </p:sp>
      <p:sp>
        <p:nvSpPr>
          <p:cNvPr id="5" name="Platshållare för datum 4">
            <a:extLst>
              <a:ext uri="{FF2B5EF4-FFF2-40B4-BE49-F238E27FC236}">
                <a16:creationId xmlns:a16="http://schemas.microsoft.com/office/drawing/2014/main" id="{3B336E3A-4F5D-4A20-8031-79061612051D}"/>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CDEA4F8E-B2DD-4A4A-9E18-80AAF7FB3654}" type="datetime1">
              <a:rPr kumimoji="0" lang="sv-SE" sz="1200" b="0" i="0" u="none" strike="noStrike" kern="1200" cap="none" spc="0" normalizeH="0" baseline="0" noProof="0" smtClean="0">
                <a:ln>
                  <a:noFill/>
                </a:ln>
                <a:solidFill>
                  <a:prstClr val="black">
                    <a:tint val="75000"/>
                  </a:prstClr>
                </a:solidFill>
                <a:effectLst/>
                <a:uLnTx/>
                <a:uFillTx/>
                <a:latin typeface="Arial"/>
                <a:ea typeface="+mn-ea"/>
                <a:cs typeface="+mn-cs"/>
              </a:rPr>
              <a:t>2022-11-09</a:t>
            </a:fld>
            <a:endParaRPr kumimoji="0" lang="sv-SE" sz="1200" b="0" i="0" u="none" strike="noStrike" kern="1200" cap="none" spc="0" normalizeH="0" baseline="0" noProof="0" dirty="0">
              <a:ln>
                <a:noFill/>
              </a:ln>
              <a:solidFill>
                <a:prstClr val="black">
                  <a:tint val="75000"/>
                </a:prstClr>
              </a:solidFill>
              <a:effectLst/>
              <a:uLnTx/>
              <a:uFillTx/>
              <a:latin typeface="Arial"/>
              <a:ea typeface="+mn-ea"/>
              <a:cs typeface="+mn-cs"/>
            </a:endParaRPr>
          </a:p>
        </p:txBody>
      </p:sp>
      <p:sp>
        <p:nvSpPr>
          <p:cNvPr id="6" name="Platshållare för sidfot 5">
            <a:extLst>
              <a:ext uri="{FF2B5EF4-FFF2-40B4-BE49-F238E27FC236}">
                <a16:creationId xmlns:a16="http://schemas.microsoft.com/office/drawing/2014/main" id="{550FFDF2-D867-4E53-8AAC-444DD30952FB}"/>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200" b="0" i="0" u="none" strike="noStrike" kern="1200" cap="none" spc="0" normalizeH="0" baseline="0" noProof="0" dirty="0">
              <a:ln>
                <a:noFill/>
              </a:ln>
              <a:solidFill>
                <a:prstClr val="black">
                  <a:tint val="75000"/>
                </a:prstClr>
              </a:solidFill>
              <a:effectLst/>
              <a:uLnTx/>
              <a:uFillTx/>
              <a:latin typeface="Arial"/>
              <a:ea typeface="+mn-ea"/>
              <a:cs typeface="+mn-cs"/>
            </a:endParaRPr>
          </a:p>
        </p:txBody>
      </p:sp>
      <p:sp>
        <p:nvSpPr>
          <p:cNvPr id="7" name="Platshållare för bildnummer 6">
            <a:extLst>
              <a:ext uri="{FF2B5EF4-FFF2-40B4-BE49-F238E27FC236}">
                <a16:creationId xmlns:a16="http://schemas.microsoft.com/office/drawing/2014/main" id="{96C34A88-0CA2-42B6-84DB-A048521252C5}"/>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465F0E0-B5C3-4CD1-92D9-1861807167C1}" type="slidenum">
              <a:rPr kumimoji="0" lang="sv-SE" sz="1200" b="0" i="0" u="none" strike="noStrike" kern="1200" cap="none" spc="0" normalizeH="0" baseline="0" noProof="0" smtClean="0">
                <a:ln>
                  <a:noFill/>
                </a:ln>
                <a:solidFill>
                  <a:prstClr val="black">
                    <a:tint val="75000"/>
                  </a:prstClr>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sv-SE" sz="1200" b="0" i="0" u="none" strike="noStrike" kern="1200" cap="none" spc="0" normalizeH="0" baseline="0" noProof="0" dirty="0">
              <a:ln>
                <a:noFill/>
              </a:ln>
              <a:solidFill>
                <a:prstClr val="black">
                  <a:tint val="75000"/>
                </a:prstClr>
              </a:solidFill>
              <a:effectLst/>
              <a:uLnTx/>
              <a:uFillTx/>
              <a:latin typeface="Arial"/>
              <a:ea typeface="+mn-ea"/>
              <a:cs typeface="+mn-cs"/>
            </a:endParaRPr>
          </a:p>
        </p:txBody>
      </p:sp>
      <p:sp>
        <p:nvSpPr>
          <p:cNvPr id="4" name="Platshållare för innehåll 3">
            <a:extLst>
              <a:ext uri="{FF2B5EF4-FFF2-40B4-BE49-F238E27FC236}">
                <a16:creationId xmlns:a16="http://schemas.microsoft.com/office/drawing/2014/main" id="{07F7D97E-9556-4C81-AC9E-146200EE768A}"/>
              </a:ext>
            </a:extLst>
          </p:cNvPr>
          <p:cNvSpPr>
            <a:spLocks noGrp="1"/>
          </p:cNvSpPr>
          <p:nvPr>
            <p:ph sz="quarter" idx="14"/>
          </p:nvPr>
        </p:nvSpPr>
        <p:spPr>
          <a:xfrm>
            <a:off x="226343" y="2045870"/>
            <a:ext cx="5767200" cy="4092130"/>
          </a:xfrm>
          <a:noFill/>
        </p:spPr>
        <p:txBody>
          <a:bodyPr lIns="216000" tIns="180000"/>
          <a:lstStyle>
            <a:lvl1pPr marL="0" indent="0">
              <a:buFontTx/>
              <a:buNone/>
              <a:defRPr sz="2000">
                <a:solidFill>
                  <a:schemeClr val="bg1"/>
                </a:solidFill>
              </a:defRPr>
            </a:lvl1pPr>
          </a:lstStyle>
          <a:p>
            <a:pPr lvl="0"/>
            <a:r>
              <a:rPr lang="sv-SE"/>
              <a:t>Redigera format för bakgrundstext</a:t>
            </a:r>
          </a:p>
        </p:txBody>
      </p:sp>
    </p:spTree>
    <p:extLst>
      <p:ext uri="{BB962C8B-B14F-4D97-AF65-F5344CB8AC3E}">
        <p14:creationId xmlns:p14="http://schemas.microsoft.com/office/powerpoint/2010/main" val="2404605561"/>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p:cSld name="Rubrik 3 Bilder">
    <p:spTree>
      <p:nvGrpSpPr>
        <p:cNvPr id="1" name=""/>
        <p:cNvGrpSpPr/>
        <p:nvPr/>
      </p:nvGrpSpPr>
      <p:grpSpPr>
        <a:xfrm>
          <a:off x="0" y="0"/>
          <a:ext cx="0" cy="0"/>
          <a:chOff x="0" y="0"/>
          <a:chExt cx="0" cy="0"/>
        </a:xfrm>
      </p:grpSpPr>
      <p:sp>
        <p:nvSpPr>
          <p:cNvPr id="9" name="Platshållare för bild 8">
            <a:extLst>
              <a:ext uri="{FF2B5EF4-FFF2-40B4-BE49-F238E27FC236}">
                <a16:creationId xmlns:a16="http://schemas.microsoft.com/office/drawing/2014/main" id="{4F2F6A57-7EA2-47DD-A2ED-D38487DF8B9A}"/>
              </a:ext>
            </a:extLst>
          </p:cNvPr>
          <p:cNvSpPr>
            <a:spLocks noGrp="1"/>
          </p:cNvSpPr>
          <p:nvPr>
            <p:ph type="pic" sz="quarter" idx="13" hasCustomPrompt="1"/>
          </p:nvPr>
        </p:nvSpPr>
        <p:spPr>
          <a:xfrm>
            <a:off x="8201324" y="2046078"/>
            <a:ext cx="3776401" cy="4090121"/>
          </a:xfrm>
          <a:solidFill>
            <a:schemeClr val="bg1">
              <a:lumMod val="75000"/>
            </a:schemeClr>
          </a:solidFill>
        </p:spPr>
        <p:txBody>
          <a:bodyPr lIns="360000" tIns="252000"/>
          <a:lstStyle>
            <a:lvl1pPr marL="0" indent="0" algn="ctr">
              <a:buFontTx/>
              <a:buNone/>
              <a:defRPr sz="1400"/>
            </a:lvl1pPr>
          </a:lstStyle>
          <a:p>
            <a:r>
              <a:rPr lang="sv-SE" dirty="0"/>
              <a:t>Klicka på ikonen för att infoga bild</a:t>
            </a:r>
          </a:p>
        </p:txBody>
      </p:sp>
      <p:sp>
        <p:nvSpPr>
          <p:cNvPr id="2" name="Rubrik 1">
            <a:extLst>
              <a:ext uri="{FF2B5EF4-FFF2-40B4-BE49-F238E27FC236}">
                <a16:creationId xmlns:a16="http://schemas.microsoft.com/office/drawing/2014/main" id="{9F8FF724-E49B-4704-9C98-90B00DD5AF12}"/>
              </a:ext>
            </a:extLst>
          </p:cNvPr>
          <p:cNvSpPr>
            <a:spLocks noGrp="1"/>
          </p:cNvSpPr>
          <p:nvPr>
            <p:ph type="title" hasCustomPrompt="1"/>
          </p:nvPr>
        </p:nvSpPr>
        <p:spPr>
          <a:xfrm>
            <a:off x="479640" y="382479"/>
            <a:ext cx="5623962" cy="1606659"/>
          </a:xfrm>
        </p:spPr>
        <p:txBody>
          <a:bodyPr/>
          <a:lstStyle>
            <a:lvl1pPr>
              <a:defRPr/>
            </a:lvl1pPr>
          </a:lstStyle>
          <a:p>
            <a:r>
              <a:rPr lang="sv-SE" dirty="0"/>
              <a:t>Klicka här för rubrik</a:t>
            </a:r>
          </a:p>
        </p:txBody>
      </p:sp>
      <p:sp>
        <p:nvSpPr>
          <p:cNvPr id="5" name="Platshållare för datum 4">
            <a:extLst>
              <a:ext uri="{FF2B5EF4-FFF2-40B4-BE49-F238E27FC236}">
                <a16:creationId xmlns:a16="http://schemas.microsoft.com/office/drawing/2014/main" id="{3B336E3A-4F5D-4A20-8031-79061612051D}"/>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716610E-6E25-488C-9804-F913ADDA59CE}" type="datetime1">
              <a:rPr kumimoji="0" lang="sv-SE" sz="1200" b="0" i="0" u="none" strike="noStrike" kern="1200" cap="none" spc="0" normalizeH="0" baseline="0" noProof="0" smtClean="0">
                <a:ln>
                  <a:noFill/>
                </a:ln>
                <a:solidFill>
                  <a:prstClr val="black">
                    <a:tint val="75000"/>
                  </a:prstClr>
                </a:solidFill>
                <a:effectLst/>
                <a:uLnTx/>
                <a:uFillTx/>
                <a:latin typeface="Arial"/>
                <a:ea typeface="+mn-ea"/>
                <a:cs typeface="+mn-cs"/>
              </a:rPr>
              <a:t>2022-11-09</a:t>
            </a:fld>
            <a:endParaRPr kumimoji="0" lang="sv-SE" sz="1200" b="0" i="0" u="none" strike="noStrike" kern="1200" cap="none" spc="0" normalizeH="0" baseline="0" noProof="0" dirty="0">
              <a:ln>
                <a:noFill/>
              </a:ln>
              <a:solidFill>
                <a:prstClr val="black">
                  <a:tint val="75000"/>
                </a:prstClr>
              </a:solidFill>
              <a:effectLst/>
              <a:uLnTx/>
              <a:uFillTx/>
              <a:latin typeface="Arial"/>
              <a:ea typeface="+mn-ea"/>
              <a:cs typeface="+mn-cs"/>
            </a:endParaRPr>
          </a:p>
        </p:txBody>
      </p:sp>
      <p:sp>
        <p:nvSpPr>
          <p:cNvPr id="6" name="Platshållare för sidfot 5">
            <a:extLst>
              <a:ext uri="{FF2B5EF4-FFF2-40B4-BE49-F238E27FC236}">
                <a16:creationId xmlns:a16="http://schemas.microsoft.com/office/drawing/2014/main" id="{550FFDF2-D867-4E53-8AAC-444DD30952FB}"/>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200" b="0" i="0" u="none" strike="noStrike" kern="1200" cap="none" spc="0" normalizeH="0" baseline="0" noProof="0" dirty="0">
              <a:ln>
                <a:noFill/>
              </a:ln>
              <a:solidFill>
                <a:prstClr val="black">
                  <a:tint val="75000"/>
                </a:prstClr>
              </a:solidFill>
              <a:effectLst/>
              <a:uLnTx/>
              <a:uFillTx/>
              <a:latin typeface="Arial"/>
              <a:ea typeface="+mn-ea"/>
              <a:cs typeface="+mn-cs"/>
            </a:endParaRPr>
          </a:p>
        </p:txBody>
      </p:sp>
      <p:sp>
        <p:nvSpPr>
          <p:cNvPr id="7" name="Platshållare för bildnummer 6">
            <a:extLst>
              <a:ext uri="{FF2B5EF4-FFF2-40B4-BE49-F238E27FC236}">
                <a16:creationId xmlns:a16="http://schemas.microsoft.com/office/drawing/2014/main" id="{96C34A88-0CA2-42B6-84DB-A048521252C5}"/>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465F0E0-B5C3-4CD1-92D9-1861807167C1}" type="slidenum">
              <a:rPr kumimoji="0" lang="sv-SE" sz="1200" b="0" i="0" u="none" strike="noStrike" kern="1200" cap="none" spc="0" normalizeH="0" baseline="0" noProof="0" smtClean="0">
                <a:ln>
                  <a:noFill/>
                </a:ln>
                <a:solidFill>
                  <a:prstClr val="black">
                    <a:tint val="75000"/>
                  </a:prstClr>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sv-SE" sz="1200" b="0" i="0" u="none" strike="noStrike" kern="1200" cap="none" spc="0" normalizeH="0" baseline="0" noProof="0" dirty="0">
              <a:ln>
                <a:noFill/>
              </a:ln>
              <a:solidFill>
                <a:prstClr val="black">
                  <a:tint val="75000"/>
                </a:prstClr>
              </a:solidFill>
              <a:effectLst/>
              <a:uLnTx/>
              <a:uFillTx/>
              <a:latin typeface="Arial"/>
              <a:ea typeface="+mn-ea"/>
              <a:cs typeface="+mn-cs"/>
            </a:endParaRPr>
          </a:p>
        </p:txBody>
      </p:sp>
      <p:sp>
        <p:nvSpPr>
          <p:cNvPr id="8" name="Platshållare för bild 8">
            <a:extLst>
              <a:ext uri="{FF2B5EF4-FFF2-40B4-BE49-F238E27FC236}">
                <a16:creationId xmlns:a16="http://schemas.microsoft.com/office/drawing/2014/main" id="{12619720-8989-44FC-8D94-278B920DBDB7}"/>
              </a:ext>
            </a:extLst>
          </p:cNvPr>
          <p:cNvSpPr>
            <a:spLocks noGrp="1"/>
          </p:cNvSpPr>
          <p:nvPr>
            <p:ph type="pic" sz="quarter" idx="14" hasCustomPrompt="1"/>
          </p:nvPr>
        </p:nvSpPr>
        <p:spPr>
          <a:xfrm>
            <a:off x="4208400" y="2046287"/>
            <a:ext cx="3776400" cy="4089859"/>
          </a:xfrm>
          <a:solidFill>
            <a:schemeClr val="bg1">
              <a:lumMod val="75000"/>
            </a:schemeClr>
          </a:solidFill>
        </p:spPr>
        <p:txBody>
          <a:bodyPr lIns="360000" tIns="252000"/>
          <a:lstStyle>
            <a:lvl1pPr marL="0" marR="0" indent="0" algn="ctr" defTabSz="914400" rtl="0" eaLnBrk="1" fontAlgn="auto" latinLnBrk="0" hangingPunct="1">
              <a:lnSpc>
                <a:spcPct val="90000"/>
              </a:lnSpc>
              <a:spcBef>
                <a:spcPts val="1000"/>
              </a:spcBef>
              <a:spcAft>
                <a:spcPts val="0"/>
              </a:spcAft>
              <a:buClrTx/>
              <a:buSzTx/>
              <a:buFontTx/>
              <a:buNone/>
              <a:tabLst/>
              <a:defRPr sz="1400"/>
            </a:lvl1pPr>
          </a:lstStyle>
          <a:p>
            <a:pPr marL="0" marR="0" lvl="0" indent="0" algn="ctr" defTabSz="914400" rtl="0" eaLnBrk="1" fontAlgn="auto" latinLnBrk="0" hangingPunct="1">
              <a:lnSpc>
                <a:spcPct val="90000"/>
              </a:lnSpc>
              <a:spcBef>
                <a:spcPts val="1000"/>
              </a:spcBef>
              <a:spcAft>
                <a:spcPts val="0"/>
              </a:spcAft>
              <a:buClrTx/>
              <a:buSzTx/>
              <a:buFontTx/>
              <a:buNone/>
              <a:tabLst/>
              <a:defRPr/>
            </a:pPr>
            <a:r>
              <a:rPr lang="sv-SE" dirty="0"/>
              <a:t>Klicka på ikonen för att infoga bild</a:t>
            </a:r>
          </a:p>
          <a:p>
            <a:r>
              <a:rPr lang="sv-SE" dirty="0"/>
              <a:t> </a:t>
            </a:r>
          </a:p>
        </p:txBody>
      </p:sp>
      <p:sp>
        <p:nvSpPr>
          <p:cNvPr id="10" name="Platshållare för bild 8">
            <a:extLst>
              <a:ext uri="{FF2B5EF4-FFF2-40B4-BE49-F238E27FC236}">
                <a16:creationId xmlns:a16="http://schemas.microsoft.com/office/drawing/2014/main" id="{05DA0D78-FDE1-43D1-857B-4C0F0D0D1BFD}"/>
              </a:ext>
            </a:extLst>
          </p:cNvPr>
          <p:cNvSpPr>
            <a:spLocks noGrp="1"/>
          </p:cNvSpPr>
          <p:nvPr>
            <p:ph type="pic" sz="quarter" idx="15" hasCustomPrompt="1"/>
          </p:nvPr>
        </p:nvSpPr>
        <p:spPr>
          <a:xfrm>
            <a:off x="226342" y="2045869"/>
            <a:ext cx="3776400" cy="4092130"/>
          </a:xfrm>
          <a:solidFill>
            <a:schemeClr val="bg1">
              <a:lumMod val="75000"/>
            </a:schemeClr>
          </a:solidFill>
        </p:spPr>
        <p:txBody>
          <a:bodyPr lIns="360000" tIns="252000"/>
          <a:lstStyle>
            <a:lvl1pPr marL="0" marR="0" indent="0" algn="ctr" defTabSz="914400" rtl="0" eaLnBrk="1" fontAlgn="auto" latinLnBrk="0" hangingPunct="1">
              <a:lnSpc>
                <a:spcPct val="90000"/>
              </a:lnSpc>
              <a:spcBef>
                <a:spcPts val="1000"/>
              </a:spcBef>
              <a:spcAft>
                <a:spcPts val="0"/>
              </a:spcAft>
              <a:buClrTx/>
              <a:buSzTx/>
              <a:buFontTx/>
              <a:buNone/>
              <a:tabLst/>
              <a:defRPr sz="1400"/>
            </a:lvl1pPr>
          </a:lstStyle>
          <a:p>
            <a:pPr marL="0" marR="0" lvl="0" indent="0" algn="ctr" defTabSz="914400" rtl="0" eaLnBrk="1" fontAlgn="auto" latinLnBrk="0" hangingPunct="1">
              <a:lnSpc>
                <a:spcPct val="90000"/>
              </a:lnSpc>
              <a:spcBef>
                <a:spcPts val="1000"/>
              </a:spcBef>
              <a:spcAft>
                <a:spcPts val="0"/>
              </a:spcAft>
              <a:buClrTx/>
              <a:buSzTx/>
              <a:buFontTx/>
              <a:buNone/>
              <a:tabLst/>
              <a:defRPr/>
            </a:pPr>
            <a:r>
              <a:rPr lang="sv-SE" dirty="0"/>
              <a:t>Klicka på ikonen för att infoga bild</a:t>
            </a:r>
          </a:p>
          <a:p>
            <a:endParaRPr lang="sv-SE" dirty="0"/>
          </a:p>
        </p:txBody>
      </p:sp>
    </p:spTree>
    <p:extLst>
      <p:ext uri="{BB962C8B-B14F-4D97-AF65-F5344CB8AC3E}">
        <p14:creationId xmlns:p14="http://schemas.microsoft.com/office/powerpoint/2010/main" val="2539030724"/>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p:cSld name="Rubrik 2 Bilder Multi text">
    <p:spTree>
      <p:nvGrpSpPr>
        <p:cNvPr id="1" name=""/>
        <p:cNvGrpSpPr/>
        <p:nvPr/>
      </p:nvGrpSpPr>
      <p:grpSpPr>
        <a:xfrm>
          <a:off x="0" y="0"/>
          <a:ext cx="0" cy="0"/>
          <a:chOff x="0" y="0"/>
          <a:chExt cx="0" cy="0"/>
        </a:xfrm>
      </p:grpSpPr>
      <p:sp>
        <p:nvSpPr>
          <p:cNvPr id="3" name="Rektangel 2">
            <a:extLst>
              <a:ext uri="{FF2B5EF4-FFF2-40B4-BE49-F238E27FC236}">
                <a16:creationId xmlns:a16="http://schemas.microsoft.com/office/drawing/2014/main" id="{5E5132E9-0730-40A6-B557-804382A5B646}"/>
              </a:ext>
            </a:extLst>
          </p:cNvPr>
          <p:cNvSpPr/>
          <p:nvPr/>
        </p:nvSpPr>
        <p:spPr>
          <a:xfrm>
            <a:off x="8201324" y="2046078"/>
            <a:ext cx="3776401" cy="4090121"/>
          </a:xfrm>
          <a:prstGeom prst="rect">
            <a:avLst/>
          </a:prstGeom>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dirty="0">
              <a:ln>
                <a:noFill/>
              </a:ln>
              <a:solidFill>
                <a:prstClr val="white"/>
              </a:solidFill>
              <a:effectLst/>
              <a:uLnTx/>
              <a:uFillTx/>
              <a:latin typeface="Arial"/>
              <a:ea typeface="+mn-ea"/>
              <a:cs typeface="+mn-cs"/>
            </a:endParaRPr>
          </a:p>
        </p:txBody>
      </p:sp>
      <p:sp>
        <p:nvSpPr>
          <p:cNvPr id="2" name="Rubrik 1">
            <a:extLst>
              <a:ext uri="{FF2B5EF4-FFF2-40B4-BE49-F238E27FC236}">
                <a16:creationId xmlns:a16="http://schemas.microsoft.com/office/drawing/2014/main" id="{9F8FF724-E49B-4704-9C98-90B00DD5AF12}"/>
              </a:ext>
            </a:extLst>
          </p:cNvPr>
          <p:cNvSpPr>
            <a:spLocks noGrp="1"/>
          </p:cNvSpPr>
          <p:nvPr>
            <p:ph type="title" hasCustomPrompt="1"/>
          </p:nvPr>
        </p:nvSpPr>
        <p:spPr>
          <a:xfrm>
            <a:off x="479640" y="382479"/>
            <a:ext cx="5623962" cy="1606659"/>
          </a:xfrm>
        </p:spPr>
        <p:txBody>
          <a:bodyPr/>
          <a:lstStyle>
            <a:lvl1pPr>
              <a:defRPr/>
            </a:lvl1pPr>
          </a:lstStyle>
          <a:p>
            <a:r>
              <a:rPr lang="sv-SE" dirty="0"/>
              <a:t>Klicka här för rubrik</a:t>
            </a:r>
          </a:p>
        </p:txBody>
      </p:sp>
      <p:sp>
        <p:nvSpPr>
          <p:cNvPr id="5" name="Platshållare för datum 4">
            <a:extLst>
              <a:ext uri="{FF2B5EF4-FFF2-40B4-BE49-F238E27FC236}">
                <a16:creationId xmlns:a16="http://schemas.microsoft.com/office/drawing/2014/main" id="{3B336E3A-4F5D-4A20-8031-79061612051D}"/>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51269A3-FE6E-4F3E-8AC1-BA8E552C61E3}" type="datetime1">
              <a:rPr kumimoji="0" lang="sv-SE" sz="1200" b="0" i="0" u="none" strike="noStrike" kern="1200" cap="none" spc="0" normalizeH="0" baseline="0" noProof="0" smtClean="0">
                <a:ln>
                  <a:noFill/>
                </a:ln>
                <a:solidFill>
                  <a:prstClr val="black">
                    <a:tint val="75000"/>
                  </a:prstClr>
                </a:solidFill>
                <a:effectLst/>
                <a:uLnTx/>
                <a:uFillTx/>
                <a:latin typeface="Arial"/>
                <a:ea typeface="+mn-ea"/>
                <a:cs typeface="+mn-cs"/>
              </a:rPr>
              <a:t>2022-11-09</a:t>
            </a:fld>
            <a:endParaRPr kumimoji="0" lang="sv-SE" sz="1200" b="0" i="0" u="none" strike="noStrike" kern="1200" cap="none" spc="0" normalizeH="0" baseline="0" noProof="0" dirty="0">
              <a:ln>
                <a:noFill/>
              </a:ln>
              <a:solidFill>
                <a:prstClr val="black">
                  <a:tint val="75000"/>
                </a:prstClr>
              </a:solidFill>
              <a:effectLst/>
              <a:uLnTx/>
              <a:uFillTx/>
              <a:latin typeface="Arial"/>
              <a:ea typeface="+mn-ea"/>
              <a:cs typeface="+mn-cs"/>
            </a:endParaRPr>
          </a:p>
        </p:txBody>
      </p:sp>
      <p:sp>
        <p:nvSpPr>
          <p:cNvPr id="6" name="Platshållare för sidfot 5">
            <a:extLst>
              <a:ext uri="{FF2B5EF4-FFF2-40B4-BE49-F238E27FC236}">
                <a16:creationId xmlns:a16="http://schemas.microsoft.com/office/drawing/2014/main" id="{550FFDF2-D867-4E53-8AAC-444DD30952FB}"/>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200" b="0" i="0" u="none" strike="noStrike" kern="1200" cap="none" spc="0" normalizeH="0" baseline="0" noProof="0" dirty="0">
              <a:ln>
                <a:noFill/>
              </a:ln>
              <a:solidFill>
                <a:prstClr val="black">
                  <a:tint val="75000"/>
                </a:prstClr>
              </a:solidFill>
              <a:effectLst/>
              <a:uLnTx/>
              <a:uFillTx/>
              <a:latin typeface="Arial"/>
              <a:ea typeface="+mn-ea"/>
              <a:cs typeface="+mn-cs"/>
            </a:endParaRPr>
          </a:p>
        </p:txBody>
      </p:sp>
      <p:sp>
        <p:nvSpPr>
          <p:cNvPr id="7" name="Platshållare för bildnummer 6">
            <a:extLst>
              <a:ext uri="{FF2B5EF4-FFF2-40B4-BE49-F238E27FC236}">
                <a16:creationId xmlns:a16="http://schemas.microsoft.com/office/drawing/2014/main" id="{96C34A88-0CA2-42B6-84DB-A048521252C5}"/>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465F0E0-B5C3-4CD1-92D9-1861807167C1}" type="slidenum">
              <a:rPr kumimoji="0" lang="sv-SE" sz="1200" b="0" i="0" u="none" strike="noStrike" kern="1200" cap="none" spc="0" normalizeH="0" baseline="0" noProof="0" smtClean="0">
                <a:ln>
                  <a:noFill/>
                </a:ln>
                <a:solidFill>
                  <a:prstClr val="black">
                    <a:tint val="75000"/>
                  </a:prstClr>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sv-SE" sz="1200" b="0" i="0" u="none" strike="noStrike" kern="1200" cap="none" spc="0" normalizeH="0" baseline="0" noProof="0" dirty="0">
              <a:ln>
                <a:noFill/>
              </a:ln>
              <a:solidFill>
                <a:prstClr val="black">
                  <a:tint val="75000"/>
                </a:prstClr>
              </a:solidFill>
              <a:effectLst/>
              <a:uLnTx/>
              <a:uFillTx/>
              <a:latin typeface="Arial"/>
              <a:ea typeface="+mn-ea"/>
              <a:cs typeface="+mn-cs"/>
            </a:endParaRPr>
          </a:p>
        </p:txBody>
      </p:sp>
      <p:sp>
        <p:nvSpPr>
          <p:cNvPr id="8" name="Platshållare för bild 8">
            <a:extLst>
              <a:ext uri="{FF2B5EF4-FFF2-40B4-BE49-F238E27FC236}">
                <a16:creationId xmlns:a16="http://schemas.microsoft.com/office/drawing/2014/main" id="{12619720-8989-44FC-8D94-278B920DBDB7}"/>
              </a:ext>
            </a:extLst>
          </p:cNvPr>
          <p:cNvSpPr>
            <a:spLocks noGrp="1"/>
          </p:cNvSpPr>
          <p:nvPr>
            <p:ph type="pic" sz="quarter" idx="14" hasCustomPrompt="1"/>
          </p:nvPr>
        </p:nvSpPr>
        <p:spPr>
          <a:xfrm>
            <a:off x="4208400" y="2046287"/>
            <a:ext cx="3776400" cy="4089859"/>
          </a:xfrm>
          <a:solidFill>
            <a:schemeClr val="bg1">
              <a:lumMod val="75000"/>
            </a:schemeClr>
          </a:solidFill>
        </p:spPr>
        <p:txBody>
          <a:bodyPr lIns="360000" tIns="252000"/>
          <a:lstStyle>
            <a:lvl1pPr marL="0" marR="0" indent="0" algn="ctr" defTabSz="914400" rtl="0" eaLnBrk="1" fontAlgn="auto" latinLnBrk="0" hangingPunct="1">
              <a:lnSpc>
                <a:spcPct val="90000"/>
              </a:lnSpc>
              <a:spcBef>
                <a:spcPts val="1000"/>
              </a:spcBef>
              <a:spcAft>
                <a:spcPts val="0"/>
              </a:spcAft>
              <a:buClrTx/>
              <a:buSzTx/>
              <a:buFontTx/>
              <a:buNone/>
              <a:tabLst/>
              <a:defRPr sz="1400"/>
            </a:lvl1pPr>
          </a:lstStyle>
          <a:p>
            <a:pPr marL="0" marR="0" lvl="0" indent="0" algn="ctr" defTabSz="914400" rtl="0" eaLnBrk="1" fontAlgn="auto" latinLnBrk="0" hangingPunct="1">
              <a:lnSpc>
                <a:spcPct val="90000"/>
              </a:lnSpc>
              <a:spcBef>
                <a:spcPts val="1000"/>
              </a:spcBef>
              <a:spcAft>
                <a:spcPts val="0"/>
              </a:spcAft>
              <a:buClrTx/>
              <a:buSzTx/>
              <a:buFontTx/>
              <a:buNone/>
              <a:tabLst/>
              <a:defRPr/>
            </a:pPr>
            <a:r>
              <a:rPr lang="sv-SE" dirty="0"/>
              <a:t>Klicka på ikonen för att infoga bild</a:t>
            </a:r>
          </a:p>
          <a:p>
            <a:endParaRPr lang="sv-SE" dirty="0"/>
          </a:p>
        </p:txBody>
      </p:sp>
      <p:sp>
        <p:nvSpPr>
          <p:cNvPr id="10" name="Platshållare för bild 8">
            <a:extLst>
              <a:ext uri="{FF2B5EF4-FFF2-40B4-BE49-F238E27FC236}">
                <a16:creationId xmlns:a16="http://schemas.microsoft.com/office/drawing/2014/main" id="{05DA0D78-FDE1-43D1-857B-4C0F0D0D1BFD}"/>
              </a:ext>
            </a:extLst>
          </p:cNvPr>
          <p:cNvSpPr>
            <a:spLocks noGrp="1"/>
          </p:cNvSpPr>
          <p:nvPr>
            <p:ph type="pic" sz="quarter" idx="15" hasCustomPrompt="1"/>
          </p:nvPr>
        </p:nvSpPr>
        <p:spPr>
          <a:xfrm>
            <a:off x="226342" y="2045869"/>
            <a:ext cx="3776400" cy="4092130"/>
          </a:xfrm>
          <a:solidFill>
            <a:schemeClr val="bg1">
              <a:lumMod val="75000"/>
            </a:schemeClr>
          </a:solidFill>
        </p:spPr>
        <p:txBody>
          <a:bodyPr lIns="360000" tIns="252000"/>
          <a:lstStyle>
            <a:lvl1pPr marL="0" marR="0" indent="0" algn="ctr" defTabSz="914400" rtl="0" eaLnBrk="1" fontAlgn="auto" latinLnBrk="0" hangingPunct="1">
              <a:lnSpc>
                <a:spcPct val="90000"/>
              </a:lnSpc>
              <a:spcBef>
                <a:spcPts val="1000"/>
              </a:spcBef>
              <a:spcAft>
                <a:spcPts val="0"/>
              </a:spcAft>
              <a:buClrTx/>
              <a:buSzTx/>
              <a:buFontTx/>
              <a:buNone/>
              <a:tabLst/>
              <a:defRPr sz="1400"/>
            </a:lvl1pPr>
          </a:lstStyle>
          <a:p>
            <a:pPr marL="0" marR="0" lvl="0" indent="0" algn="ctr" defTabSz="914400" rtl="0" eaLnBrk="1" fontAlgn="auto" latinLnBrk="0" hangingPunct="1">
              <a:lnSpc>
                <a:spcPct val="90000"/>
              </a:lnSpc>
              <a:spcBef>
                <a:spcPts val="1000"/>
              </a:spcBef>
              <a:spcAft>
                <a:spcPts val="0"/>
              </a:spcAft>
              <a:buClrTx/>
              <a:buSzTx/>
              <a:buFontTx/>
              <a:buNone/>
              <a:tabLst/>
              <a:defRPr/>
            </a:pPr>
            <a:r>
              <a:rPr lang="sv-SE" dirty="0"/>
              <a:t>Klicka på ikonen för att infoga bild</a:t>
            </a:r>
          </a:p>
          <a:p>
            <a:endParaRPr lang="sv-SE" dirty="0"/>
          </a:p>
        </p:txBody>
      </p:sp>
      <p:sp>
        <p:nvSpPr>
          <p:cNvPr id="4" name="Platshållare för innehåll 3">
            <a:extLst>
              <a:ext uri="{FF2B5EF4-FFF2-40B4-BE49-F238E27FC236}">
                <a16:creationId xmlns:a16="http://schemas.microsoft.com/office/drawing/2014/main" id="{711270A0-0B55-4581-B570-39ABC56C4166}"/>
              </a:ext>
            </a:extLst>
          </p:cNvPr>
          <p:cNvSpPr>
            <a:spLocks noGrp="1"/>
          </p:cNvSpPr>
          <p:nvPr>
            <p:ph sz="quarter" idx="16"/>
          </p:nvPr>
        </p:nvSpPr>
        <p:spPr>
          <a:xfrm>
            <a:off x="8201324" y="2046078"/>
            <a:ext cx="3776401" cy="4090121"/>
          </a:xfrm>
          <a:noFill/>
        </p:spPr>
        <p:txBody>
          <a:bodyPr lIns="216000" tIns="180000"/>
          <a:lstStyle>
            <a:lvl1pPr marL="0" indent="0">
              <a:buFontTx/>
              <a:buNone/>
              <a:defRPr sz="2000">
                <a:solidFill>
                  <a:schemeClr val="bg1"/>
                </a:solidFill>
              </a:defRPr>
            </a:lvl1pPr>
          </a:lstStyle>
          <a:p>
            <a:pPr lvl="0"/>
            <a:r>
              <a:rPr lang="sv-SE"/>
              <a:t>Redigera format för bakgrundstext</a:t>
            </a:r>
          </a:p>
        </p:txBody>
      </p:sp>
    </p:spTree>
    <p:extLst>
      <p:ext uri="{BB962C8B-B14F-4D97-AF65-F5344CB8AC3E}">
        <p14:creationId xmlns:p14="http://schemas.microsoft.com/office/powerpoint/2010/main" val="1217597587"/>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p:cSld name="Rubrik 1 Bild Multi text">
    <p:spTree>
      <p:nvGrpSpPr>
        <p:cNvPr id="1" name=""/>
        <p:cNvGrpSpPr/>
        <p:nvPr/>
      </p:nvGrpSpPr>
      <p:grpSpPr>
        <a:xfrm>
          <a:off x="0" y="0"/>
          <a:ext cx="0" cy="0"/>
          <a:chOff x="0" y="0"/>
          <a:chExt cx="0" cy="0"/>
        </a:xfrm>
      </p:grpSpPr>
      <p:sp>
        <p:nvSpPr>
          <p:cNvPr id="8" name="Rektangel 7">
            <a:extLst>
              <a:ext uri="{FF2B5EF4-FFF2-40B4-BE49-F238E27FC236}">
                <a16:creationId xmlns:a16="http://schemas.microsoft.com/office/drawing/2014/main" id="{5D4744B3-B0B0-4BD6-AFDE-3AC1527FC450}"/>
              </a:ext>
            </a:extLst>
          </p:cNvPr>
          <p:cNvSpPr/>
          <p:nvPr/>
        </p:nvSpPr>
        <p:spPr>
          <a:xfrm>
            <a:off x="4208400" y="2045870"/>
            <a:ext cx="7772893" cy="4089600"/>
          </a:xfrm>
          <a:prstGeom prst="rect">
            <a:avLst/>
          </a:prstGeom>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dirty="0">
              <a:ln>
                <a:noFill/>
              </a:ln>
              <a:solidFill>
                <a:prstClr val="white"/>
              </a:solidFill>
              <a:effectLst/>
              <a:uLnTx/>
              <a:uFillTx/>
              <a:latin typeface="Arial"/>
              <a:ea typeface="+mn-ea"/>
              <a:cs typeface="+mn-cs"/>
            </a:endParaRPr>
          </a:p>
        </p:txBody>
      </p:sp>
      <p:sp>
        <p:nvSpPr>
          <p:cNvPr id="9" name="Platshållare för bild 8">
            <a:extLst>
              <a:ext uri="{FF2B5EF4-FFF2-40B4-BE49-F238E27FC236}">
                <a16:creationId xmlns:a16="http://schemas.microsoft.com/office/drawing/2014/main" id="{4F2F6A57-7EA2-47DD-A2ED-D38487DF8B9A}"/>
              </a:ext>
            </a:extLst>
          </p:cNvPr>
          <p:cNvSpPr>
            <a:spLocks noGrp="1"/>
          </p:cNvSpPr>
          <p:nvPr>
            <p:ph type="pic" sz="quarter" idx="13" hasCustomPrompt="1"/>
          </p:nvPr>
        </p:nvSpPr>
        <p:spPr>
          <a:xfrm>
            <a:off x="226343" y="2045869"/>
            <a:ext cx="3776400" cy="4092130"/>
          </a:xfrm>
          <a:solidFill>
            <a:schemeClr val="bg1">
              <a:lumMod val="75000"/>
            </a:schemeClr>
          </a:solidFill>
        </p:spPr>
        <p:txBody>
          <a:bodyPr lIns="360000" tIns="252000"/>
          <a:lstStyle>
            <a:lvl1pPr marL="0" marR="0" indent="0" algn="ctr" defTabSz="914400" rtl="0" eaLnBrk="1" fontAlgn="auto" latinLnBrk="0" hangingPunct="1">
              <a:lnSpc>
                <a:spcPct val="90000"/>
              </a:lnSpc>
              <a:spcBef>
                <a:spcPts val="1000"/>
              </a:spcBef>
              <a:spcAft>
                <a:spcPts val="0"/>
              </a:spcAft>
              <a:buClrTx/>
              <a:buSzTx/>
              <a:buFontTx/>
              <a:buNone/>
              <a:tabLst/>
              <a:defRPr sz="1400"/>
            </a:lvl1pPr>
          </a:lstStyle>
          <a:p>
            <a:pPr marL="0" marR="0" lvl="0" indent="0" algn="ctr" defTabSz="914400" rtl="0" eaLnBrk="1" fontAlgn="auto" latinLnBrk="0" hangingPunct="1">
              <a:lnSpc>
                <a:spcPct val="90000"/>
              </a:lnSpc>
              <a:spcBef>
                <a:spcPts val="1000"/>
              </a:spcBef>
              <a:spcAft>
                <a:spcPts val="0"/>
              </a:spcAft>
              <a:buClrTx/>
              <a:buSzTx/>
              <a:buFontTx/>
              <a:buNone/>
              <a:tabLst/>
              <a:defRPr/>
            </a:pPr>
            <a:r>
              <a:rPr lang="sv-SE" dirty="0"/>
              <a:t>Klicka på ikonen för att infoga bild</a:t>
            </a:r>
          </a:p>
          <a:p>
            <a:endParaRPr lang="sv-SE" dirty="0"/>
          </a:p>
        </p:txBody>
      </p:sp>
      <p:sp>
        <p:nvSpPr>
          <p:cNvPr id="2" name="Rubrik 1">
            <a:extLst>
              <a:ext uri="{FF2B5EF4-FFF2-40B4-BE49-F238E27FC236}">
                <a16:creationId xmlns:a16="http://schemas.microsoft.com/office/drawing/2014/main" id="{9F8FF724-E49B-4704-9C98-90B00DD5AF12}"/>
              </a:ext>
            </a:extLst>
          </p:cNvPr>
          <p:cNvSpPr>
            <a:spLocks noGrp="1"/>
          </p:cNvSpPr>
          <p:nvPr>
            <p:ph type="title" hasCustomPrompt="1"/>
          </p:nvPr>
        </p:nvSpPr>
        <p:spPr>
          <a:xfrm>
            <a:off x="479640" y="382479"/>
            <a:ext cx="5623962" cy="1606659"/>
          </a:xfrm>
        </p:spPr>
        <p:txBody>
          <a:bodyPr/>
          <a:lstStyle>
            <a:lvl1pPr>
              <a:defRPr/>
            </a:lvl1pPr>
          </a:lstStyle>
          <a:p>
            <a:r>
              <a:rPr lang="sv-SE" dirty="0"/>
              <a:t>Klicka här för rubrik</a:t>
            </a:r>
          </a:p>
        </p:txBody>
      </p:sp>
      <p:sp>
        <p:nvSpPr>
          <p:cNvPr id="5" name="Platshållare för datum 4">
            <a:extLst>
              <a:ext uri="{FF2B5EF4-FFF2-40B4-BE49-F238E27FC236}">
                <a16:creationId xmlns:a16="http://schemas.microsoft.com/office/drawing/2014/main" id="{3B336E3A-4F5D-4A20-8031-79061612051D}"/>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E5434A44-9C86-4012-9855-18B06F57005F}" type="datetime1">
              <a:rPr kumimoji="0" lang="sv-SE" sz="1200" b="0" i="0" u="none" strike="noStrike" kern="1200" cap="none" spc="0" normalizeH="0" baseline="0" noProof="0" smtClean="0">
                <a:ln>
                  <a:noFill/>
                </a:ln>
                <a:solidFill>
                  <a:prstClr val="black">
                    <a:tint val="75000"/>
                  </a:prstClr>
                </a:solidFill>
                <a:effectLst/>
                <a:uLnTx/>
                <a:uFillTx/>
                <a:latin typeface="Arial"/>
                <a:ea typeface="+mn-ea"/>
                <a:cs typeface="+mn-cs"/>
              </a:rPr>
              <a:t>2022-11-09</a:t>
            </a:fld>
            <a:endParaRPr kumimoji="0" lang="sv-SE" sz="1200" b="0" i="0" u="none" strike="noStrike" kern="1200" cap="none" spc="0" normalizeH="0" baseline="0" noProof="0" dirty="0">
              <a:ln>
                <a:noFill/>
              </a:ln>
              <a:solidFill>
                <a:prstClr val="black">
                  <a:tint val="75000"/>
                </a:prstClr>
              </a:solidFill>
              <a:effectLst/>
              <a:uLnTx/>
              <a:uFillTx/>
              <a:latin typeface="Arial"/>
              <a:ea typeface="+mn-ea"/>
              <a:cs typeface="+mn-cs"/>
            </a:endParaRPr>
          </a:p>
        </p:txBody>
      </p:sp>
      <p:sp>
        <p:nvSpPr>
          <p:cNvPr id="6" name="Platshållare för sidfot 5">
            <a:extLst>
              <a:ext uri="{FF2B5EF4-FFF2-40B4-BE49-F238E27FC236}">
                <a16:creationId xmlns:a16="http://schemas.microsoft.com/office/drawing/2014/main" id="{550FFDF2-D867-4E53-8AAC-444DD30952FB}"/>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200" b="0" i="0" u="none" strike="noStrike" kern="1200" cap="none" spc="0" normalizeH="0" baseline="0" noProof="0" dirty="0">
              <a:ln>
                <a:noFill/>
              </a:ln>
              <a:solidFill>
                <a:prstClr val="black">
                  <a:tint val="75000"/>
                </a:prstClr>
              </a:solidFill>
              <a:effectLst/>
              <a:uLnTx/>
              <a:uFillTx/>
              <a:latin typeface="Arial"/>
              <a:ea typeface="+mn-ea"/>
              <a:cs typeface="+mn-cs"/>
            </a:endParaRPr>
          </a:p>
        </p:txBody>
      </p:sp>
      <p:sp>
        <p:nvSpPr>
          <p:cNvPr id="7" name="Platshållare för bildnummer 6">
            <a:extLst>
              <a:ext uri="{FF2B5EF4-FFF2-40B4-BE49-F238E27FC236}">
                <a16:creationId xmlns:a16="http://schemas.microsoft.com/office/drawing/2014/main" id="{96C34A88-0CA2-42B6-84DB-A048521252C5}"/>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465F0E0-B5C3-4CD1-92D9-1861807167C1}" type="slidenum">
              <a:rPr kumimoji="0" lang="sv-SE" sz="1200" b="0" i="0" u="none" strike="noStrike" kern="1200" cap="none" spc="0" normalizeH="0" baseline="0" noProof="0" smtClean="0">
                <a:ln>
                  <a:noFill/>
                </a:ln>
                <a:solidFill>
                  <a:prstClr val="black">
                    <a:tint val="75000"/>
                  </a:prstClr>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sv-SE" sz="1200" b="0" i="0" u="none" strike="noStrike" kern="1200" cap="none" spc="0" normalizeH="0" baseline="0" noProof="0" dirty="0">
              <a:ln>
                <a:noFill/>
              </a:ln>
              <a:solidFill>
                <a:prstClr val="black">
                  <a:tint val="75000"/>
                </a:prstClr>
              </a:solidFill>
              <a:effectLst/>
              <a:uLnTx/>
              <a:uFillTx/>
              <a:latin typeface="Arial"/>
              <a:ea typeface="+mn-ea"/>
              <a:cs typeface="+mn-cs"/>
            </a:endParaRPr>
          </a:p>
        </p:txBody>
      </p:sp>
      <p:sp>
        <p:nvSpPr>
          <p:cNvPr id="4" name="Platshållare för innehåll 3">
            <a:extLst>
              <a:ext uri="{FF2B5EF4-FFF2-40B4-BE49-F238E27FC236}">
                <a16:creationId xmlns:a16="http://schemas.microsoft.com/office/drawing/2014/main" id="{07F7D97E-9556-4C81-AC9E-146200EE768A}"/>
              </a:ext>
            </a:extLst>
          </p:cNvPr>
          <p:cNvSpPr>
            <a:spLocks noGrp="1"/>
          </p:cNvSpPr>
          <p:nvPr>
            <p:ph sz="quarter" idx="14"/>
          </p:nvPr>
        </p:nvSpPr>
        <p:spPr>
          <a:xfrm>
            <a:off x="4208400" y="2045870"/>
            <a:ext cx="7772893" cy="4089600"/>
          </a:xfrm>
          <a:noFill/>
          <a:ln>
            <a:noFill/>
          </a:ln>
        </p:spPr>
        <p:txBody>
          <a:bodyPr lIns="216000" tIns="180000"/>
          <a:lstStyle>
            <a:lvl1pPr marL="0" indent="0">
              <a:buFontTx/>
              <a:buNone/>
              <a:defRPr sz="2000">
                <a:solidFill>
                  <a:schemeClr val="bg1"/>
                </a:solidFill>
              </a:defRPr>
            </a:lvl1pPr>
          </a:lstStyle>
          <a:p>
            <a:pPr lvl="0"/>
            <a:r>
              <a:rPr lang="sv-SE"/>
              <a:t>Redigera format för bakgrundstext</a:t>
            </a:r>
          </a:p>
        </p:txBody>
      </p:sp>
    </p:spTree>
    <p:extLst>
      <p:ext uri="{BB962C8B-B14F-4D97-AF65-F5344CB8AC3E}">
        <p14:creationId xmlns:p14="http://schemas.microsoft.com/office/powerpoint/2010/main" val="3569978903"/>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p:cSld name="Rubrik Multi text">
    <p:spTree>
      <p:nvGrpSpPr>
        <p:cNvPr id="1" name=""/>
        <p:cNvGrpSpPr/>
        <p:nvPr/>
      </p:nvGrpSpPr>
      <p:grpSpPr>
        <a:xfrm>
          <a:off x="0" y="0"/>
          <a:ext cx="0" cy="0"/>
          <a:chOff x="0" y="0"/>
          <a:chExt cx="0" cy="0"/>
        </a:xfrm>
      </p:grpSpPr>
      <p:sp>
        <p:nvSpPr>
          <p:cNvPr id="8" name="Rektangel 7">
            <a:extLst>
              <a:ext uri="{FF2B5EF4-FFF2-40B4-BE49-F238E27FC236}">
                <a16:creationId xmlns:a16="http://schemas.microsoft.com/office/drawing/2014/main" id="{3F9B6523-9319-47EE-BA0E-11B95600951D}"/>
              </a:ext>
            </a:extLst>
          </p:cNvPr>
          <p:cNvSpPr/>
          <p:nvPr/>
        </p:nvSpPr>
        <p:spPr>
          <a:xfrm>
            <a:off x="226343" y="2045870"/>
            <a:ext cx="11754951" cy="4089600"/>
          </a:xfrm>
          <a:prstGeom prst="rect">
            <a:avLst/>
          </a:prstGeom>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dirty="0">
              <a:ln>
                <a:noFill/>
              </a:ln>
              <a:solidFill>
                <a:prstClr val="white"/>
              </a:solidFill>
              <a:effectLst/>
              <a:uLnTx/>
              <a:uFillTx/>
              <a:latin typeface="Arial"/>
              <a:ea typeface="+mn-ea"/>
              <a:cs typeface="+mn-cs"/>
            </a:endParaRPr>
          </a:p>
        </p:txBody>
      </p:sp>
      <p:sp>
        <p:nvSpPr>
          <p:cNvPr id="2" name="Rubrik 1">
            <a:extLst>
              <a:ext uri="{FF2B5EF4-FFF2-40B4-BE49-F238E27FC236}">
                <a16:creationId xmlns:a16="http://schemas.microsoft.com/office/drawing/2014/main" id="{9F8FF724-E49B-4704-9C98-90B00DD5AF12}"/>
              </a:ext>
            </a:extLst>
          </p:cNvPr>
          <p:cNvSpPr>
            <a:spLocks noGrp="1"/>
          </p:cNvSpPr>
          <p:nvPr>
            <p:ph type="title" hasCustomPrompt="1"/>
          </p:nvPr>
        </p:nvSpPr>
        <p:spPr>
          <a:xfrm>
            <a:off x="479640" y="382479"/>
            <a:ext cx="5623962" cy="1606659"/>
          </a:xfrm>
        </p:spPr>
        <p:txBody>
          <a:bodyPr/>
          <a:lstStyle>
            <a:lvl1pPr>
              <a:defRPr/>
            </a:lvl1pPr>
          </a:lstStyle>
          <a:p>
            <a:r>
              <a:rPr lang="sv-SE" dirty="0"/>
              <a:t>Klicka här för rubrik</a:t>
            </a:r>
          </a:p>
        </p:txBody>
      </p:sp>
      <p:sp>
        <p:nvSpPr>
          <p:cNvPr id="5" name="Platshållare för datum 4">
            <a:extLst>
              <a:ext uri="{FF2B5EF4-FFF2-40B4-BE49-F238E27FC236}">
                <a16:creationId xmlns:a16="http://schemas.microsoft.com/office/drawing/2014/main" id="{3B336E3A-4F5D-4A20-8031-79061612051D}"/>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9DCEADFE-BB65-4E46-85AD-9B3D9D6D7FC4}" type="datetime1">
              <a:rPr kumimoji="0" lang="sv-SE" sz="1200" b="0" i="0" u="none" strike="noStrike" kern="1200" cap="none" spc="0" normalizeH="0" baseline="0" noProof="0" smtClean="0">
                <a:ln>
                  <a:noFill/>
                </a:ln>
                <a:solidFill>
                  <a:prstClr val="black">
                    <a:tint val="75000"/>
                  </a:prstClr>
                </a:solidFill>
                <a:effectLst/>
                <a:uLnTx/>
                <a:uFillTx/>
                <a:latin typeface="Arial"/>
                <a:ea typeface="+mn-ea"/>
                <a:cs typeface="+mn-cs"/>
              </a:rPr>
              <a:t>2022-11-09</a:t>
            </a:fld>
            <a:endParaRPr kumimoji="0" lang="sv-SE" sz="1200" b="0" i="0" u="none" strike="noStrike" kern="1200" cap="none" spc="0" normalizeH="0" baseline="0" noProof="0" dirty="0">
              <a:ln>
                <a:noFill/>
              </a:ln>
              <a:solidFill>
                <a:prstClr val="black">
                  <a:tint val="75000"/>
                </a:prstClr>
              </a:solidFill>
              <a:effectLst/>
              <a:uLnTx/>
              <a:uFillTx/>
              <a:latin typeface="Arial"/>
              <a:ea typeface="+mn-ea"/>
              <a:cs typeface="+mn-cs"/>
            </a:endParaRPr>
          </a:p>
        </p:txBody>
      </p:sp>
      <p:sp>
        <p:nvSpPr>
          <p:cNvPr id="6" name="Platshållare för sidfot 5">
            <a:extLst>
              <a:ext uri="{FF2B5EF4-FFF2-40B4-BE49-F238E27FC236}">
                <a16:creationId xmlns:a16="http://schemas.microsoft.com/office/drawing/2014/main" id="{550FFDF2-D867-4E53-8AAC-444DD30952FB}"/>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200" b="0" i="0" u="none" strike="noStrike" kern="1200" cap="none" spc="0" normalizeH="0" baseline="0" noProof="0" dirty="0">
              <a:ln>
                <a:noFill/>
              </a:ln>
              <a:solidFill>
                <a:prstClr val="black">
                  <a:tint val="75000"/>
                </a:prstClr>
              </a:solidFill>
              <a:effectLst/>
              <a:uLnTx/>
              <a:uFillTx/>
              <a:latin typeface="Arial"/>
              <a:ea typeface="+mn-ea"/>
              <a:cs typeface="+mn-cs"/>
            </a:endParaRPr>
          </a:p>
        </p:txBody>
      </p:sp>
      <p:sp>
        <p:nvSpPr>
          <p:cNvPr id="7" name="Platshållare för bildnummer 6">
            <a:extLst>
              <a:ext uri="{FF2B5EF4-FFF2-40B4-BE49-F238E27FC236}">
                <a16:creationId xmlns:a16="http://schemas.microsoft.com/office/drawing/2014/main" id="{96C34A88-0CA2-42B6-84DB-A048521252C5}"/>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465F0E0-B5C3-4CD1-92D9-1861807167C1}" type="slidenum">
              <a:rPr kumimoji="0" lang="sv-SE" sz="1200" b="0" i="0" u="none" strike="noStrike" kern="1200" cap="none" spc="0" normalizeH="0" baseline="0" noProof="0" smtClean="0">
                <a:ln>
                  <a:noFill/>
                </a:ln>
                <a:solidFill>
                  <a:prstClr val="black">
                    <a:tint val="75000"/>
                  </a:prstClr>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sv-SE" sz="1200" b="0" i="0" u="none" strike="noStrike" kern="1200" cap="none" spc="0" normalizeH="0" baseline="0" noProof="0" dirty="0">
              <a:ln>
                <a:noFill/>
              </a:ln>
              <a:solidFill>
                <a:prstClr val="black">
                  <a:tint val="75000"/>
                </a:prstClr>
              </a:solidFill>
              <a:effectLst/>
              <a:uLnTx/>
              <a:uFillTx/>
              <a:latin typeface="Arial"/>
              <a:ea typeface="+mn-ea"/>
              <a:cs typeface="+mn-cs"/>
            </a:endParaRPr>
          </a:p>
        </p:txBody>
      </p:sp>
      <p:sp>
        <p:nvSpPr>
          <p:cNvPr id="4" name="Platshållare för innehåll 3">
            <a:extLst>
              <a:ext uri="{FF2B5EF4-FFF2-40B4-BE49-F238E27FC236}">
                <a16:creationId xmlns:a16="http://schemas.microsoft.com/office/drawing/2014/main" id="{07F7D97E-9556-4C81-AC9E-146200EE768A}"/>
              </a:ext>
            </a:extLst>
          </p:cNvPr>
          <p:cNvSpPr>
            <a:spLocks noGrp="1"/>
          </p:cNvSpPr>
          <p:nvPr>
            <p:ph sz="quarter" idx="14"/>
          </p:nvPr>
        </p:nvSpPr>
        <p:spPr>
          <a:xfrm>
            <a:off x="226343" y="2045870"/>
            <a:ext cx="11754951" cy="4089600"/>
          </a:xfrm>
          <a:noFill/>
          <a:ln>
            <a:noFill/>
          </a:ln>
        </p:spPr>
        <p:txBody>
          <a:bodyPr lIns="216000" tIns="180000"/>
          <a:lstStyle>
            <a:lvl1pPr marL="0" indent="0">
              <a:buFontTx/>
              <a:buNone/>
              <a:defRPr sz="2000">
                <a:solidFill>
                  <a:schemeClr val="bg1"/>
                </a:solidFill>
              </a:defRPr>
            </a:lvl1pPr>
          </a:lstStyle>
          <a:p>
            <a:pPr lvl="0"/>
            <a:r>
              <a:rPr lang="sv-SE"/>
              <a:t>Redigera format för bakgrundstext</a:t>
            </a:r>
          </a:p>
        </p:txBody>
      </p:sp>
    </p:spTree>
    <p:extLst>
      <p:ext uri="{BB962C8B-B14F-4D97-AF65-F5344CB8AC3E}">
        <p14:creationId xmlns:p14="http://schemas.microsoft.com/office/powerpoint/2010/main" val="2066587726"/>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p:cSld name="Rubrik 4 Bilder">
    <p:spTree>
      <p:nvGrpSpPr>
        <p:cNvPr id="1" name=""/>
        <p:cNvGrpSpPr/>
        <p:nvPr/>
      </p:nvGrpSpPr>
      <p:grpSpPr>
        <a:xfrm>
          <a:off x="0" y="0"/>
          <a:ext cx="0" cy="0"/>
          <a:chOff x="0" y="0"/>
          <a:chExt cx="0" cy="0"/>
        </a:xfrm>
      </p:grpSpPr>
      <p:sp>
        <p:nvSpPr>
          <p:cNvPr id="9" name="Platshållare för bild 8">
            <a:extLst>
              <a:ext uri="{FF2B5EF4-FFF2-40B4-BE49-F238E27FC236}">
                <a16:creationId xmlns:a16="http://schemas.microsoft.com/office/drawing/2014/main" id="{4F2F6A57-7EA2-47DD-A2ED-D38487DF8B9A}"/>
              </a:ext>
            </a:extLst>
          </p:cNvPr>
          <p:cNvSpPr>
            <a:spLocks noGrp="1"/>
          </p:cNvSpPr>
          <p:nvPr>
            <p:ph type="pic" sz="quarter" idx="13" hasCustomPrompt="1"/>
          </p:nvPr>
        </p:nvSpPr>
        <p:spPr>
          <a:xfrm>
            <a:off x="6206489" y="2046078"/>
            <a:ext cx="5767200" cy="1928913"/>
          </a:xfrm>
          <a:solidFill>
            <a:schemeClr val="bg1">
              <a:lumMod val="75000"/>
            </a:schemeClr>
          </a:solidFill>
        </p:spPr>
        <p:txBody>
          <a:bodyPr lIns="360000" tIns="252000"/>
          <a:lstStyle>
            <a:lvl1pPr marL="0" marR="0" indent="0" algn="ctr" defTabSz="914400" rtl="0" eaLnBrk="1" fontAlgn="auto" latinLnBrk="0" hangingPunct="1">
              <a:lnSpc>
                <a:spcPct val="90000"/>
              </a:lnSpc>
              <a:spcBef>
                <a:spcPts val="1000"/>
              </a:spcBef>
              <a:spcAft>
                <a:spcPts val="0"/>
              </a:spcAft>
              <a:buClrTx/>
              <a:buSzTx/>
              <a:buFontTx/>
              <a:buNone/>
              <a:tabLst/>
              <a:defRPr sz="1400"/>
            </a:lvl1pPr>
          </a:lstStyle>
          <a:p>
            <a:pPr marL="0" marR="0" lvl="0" indent="0" algn="ctr" defTabSz="914400" rtl="0" eaLnBrk="1" fontAlgn="auto" latinLnBrk="0" hangingPunct="1">
              <a:lnSpc>
                <a:spcPct val="90000"/>
              </a:lnSpc>
              <a:spcBef>
                <a:spcPts val="1000"/>
              </a:spcBef>
              <a:spcAft>
                <a:spcPts val="0"/>
              </a:spcAft>
              <a:buClrTx/>
              <a:buSzTx/>
              <a:buFontTx/>
              <a:buNone/>
              <a:tabLst/>
              <a:defRPr/>
            </a:pPr>
            <a:r>
              <a:rPr lang="sv-SE" dirty="0"/>
              <a:t>Klicka på ikonen för att infoga bild</a:t>
            </a:r>
          </a:p>
          <a:p>
            <a:endParaRPr lang="sv-SE" dirty="0"/>
          </a:p>
        </p:txBody>
      </p:sp>
      <p:sp>
        <p:nvSpPr>
          <p:cNvPr id="2" name="Rubrik 1">
            <a:extLst>
              <a:ext uri="{FF2B5EF4-FFF2-40B4-BE49-F238E27FC236}">
                <a16:creationId xmlns:a16="http://schemas.microsoft.com/office/drawing/2014/main" id="{9F8FF724-E49B-4704-9C98-90B00DD5AF12}"/>
              </a:ext>
            </a:extLst>
          </p:cNvPr>
          <p:cNvSpPr>
            <a:spLocks noGrp="1"/>
          </p:cNvSpPr>
          <p:nvPr>
            <p:ph type="title" hasCustomPrompt="1"/>
          </p:nvPr>
        </p:nvSpPr>
        <p:spPr>
          <a:xfrm>
            <a:off x="479640" y="382479"/>
            <a:ext cx="5623962" cy="1606659"/>
          </a:xfrm>
        </p:spPr>
        <p:txBody>
          <a:bodyPr/>
          <a:lstStyle>
            <a:lvl1pPr>
              <a:defRPr/>
            </a:lvl1pPr>
          </a:lstStyle>
          <a:p>
            <a:r>
              <a:rPr lang="sv-SE" dirty="0"/>
              <a:t>Klicka här för rubrik</a:t>
            </a:r>
          </a:p>
        </p:txBody>
      </p:sp>
      <p:sp>
        <p:nvSpPr>
          <p:cNvPr id="5" name="Platshållare för datum 4">
            <a:extLst>
              <a:ext uri="{FF2B5EF4-FFF2-40B4-BE49-F238E27FC236}">
                <a16:creationId xmlns:a16="http://schemas.microsoft.com/office/drawing/2014/main" id="{3B336E3A-4F5D-4A20-8031-79061612051D}"/>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59BB90E-7504-4BCD-982D-54FCD59CC472}" type="datetime1">
              <a:rPr kumimoji="0" lang="sv-SE" sz="1200" b="0" i="0" u="none" strike="noStrike" kern="1200" cap="none" spc="0" normalizeH="0" baseline="0" noProof="0" smtClean="0">
                <a:ln>
                  <a:noFill/>
                </a:ln>
                <a:solidFill>
                  <a:prstClr val="black">
                    <a:tint val="75000"/>
                  </a:prstClr>
                </a:solidFill>
                <a:effectLst/>
                <a:uLnTx/>
                <a:uFillTx/>
                <a:latin typeface="Arial"/>
                <a:ea typeface="+mn-ea"/>
                <a:cs typeface="+mn-cs"/>
              </a:rPr>
              <a:t>2022-11-09</a:t>
            </a:fld>
            <a:endParaRPr kumimoji="0" lang="sv-SE" sz="1200" b="0" i="0" u="none" strike="noStrike" kern="1200" cap="none" spc="0" normalizeH="0" baseline="0" noProof="0" dirty="0">
              <a:ln>
                <a:noFill/>
              </a:ln>
              <a:solidFill>
                <a:prstClr val="black">
                  <a:tint val="75000"/>
                </a:prstClr>
              </a:solidFill>
              <a:effectLst/>
              <a:uLnTx/>
              <a:uFillTx/>
              <a:latin typeface="Arial"/>
              <a:ea typeface="+mn-ea"/>
              <a:cs typeface="+mn-cs"/>
            </a:endParaRPr>
          </a:p>
        </p:txBody>
      </p:sp>
      <p:sp>
        <p:nvSpPr>
          <p:cNvPr id="6" name="Platshållare för sidfot 5">
            <a:extLst>
              <a:ext uri="{FF2B5EF4-FFF2-40B4-BE49-F238E27FC236}">
                <a16:creationId xmlns:a16="http://schemas.microsoft.com/office/drawing/2014/main" id="{550FFDF2-D867-4E53-8AAC-444DD30952FB}"/>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200" b="0" i="0" u="none" strike="noStrike" kern="1200" cap="none" spc="0" normalizeH="0" baseline="0" noProof="0" dirty="0">
              <a:ln>
                <a:noFill/>
              </a:ln>
              <a:solidFill>
                <a:prstClr val="black">
                  <a:tint val="75000"/>
                </a:prstClr>
              </a:solidFill>
              <a:effectLst/>
              <a:uLnTx/>
              <a:uFillTx/>
              <a:latin typeface="Arial"/>
              <a:ea typeface="+mn-ea"/>
              <a:cs typeface="+mn-cs"/>
            </a:endParaRPr>
          </a:p>
        </p:txBody>
      </p:sp>
      <p:sp>
        <p:nvSpPr>
          <p:cNvPr id="7" name="Platshållare för bildnummer 6">
            <a:extLst>
              <a:ext uri="{FF2B5EF4-FFF2-40B4-BE49-F238E27FC236}">
                <a16:creationId xmlns:a16="http://schemas.microsoft.com/office/drawing/2014/main" id="{96C34A88-0CA2-42B6-84DB-A048521252C5}"/>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465F0E0-B5C3-4CD1-92D9-1861807167C1}" type="slidenum">
              <a:rPr kumimoji="0" lang="sv-SE" sz="1200" b="0" i="0" u="none" strike="noStrike" kern="1200" cap="none" spc="0" normalizeH="0" baseline="0" noProof="0" smtClean="0">
                <a:ln>
                  <a:noFill/>
                </a:ln>
                <a:solidFill>
                  <a:prstClr val="black">
                    <a:tint val="75000"/>
                  </a:prstClr>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sv-SE" sz="1200" b="0" i="0" u="none" strike="noStrike" kern="1200" cap="none" spc="0" normalizeH="0" baseline="0" noProof="0" dirty="0">
              <a:ln>
                <a:noFill/>
              </a:ln>
              <a:solidFill>
                <a:prstClr val="black">
                  <a:tint val="75000"/>
                </a:prstClr>
              </a:solidFill>
              <a:effectLst/>
              <a:uLnTx/>
              <a:uFillTx/>
              <a:latin typeface="Arial"/>
              <a:ea typeface="+mn-ea"/>
              <a:cs typeface="+mn-cs"/>
            </a:endParaRPr>
          </a:p>
        </p:txBody>
      </p:sp>
      <p:sp>
        <p:nvSpPr>
          <p:cNvPr id="8" name="Platshållare för bild 8">
            <a:extLst>
              <a:ext uri="{FF2B5EF4-FFF2-40B4-BE49-F238E27FC236}">
                <a16:creationId xmlns:a16="http://schemas.microsoft.com/office/drawing/2014/main" id="{12619720-8989-44FC-8D94-278B920DBDB7}"/>
              </a:ext>
            </a:extLst>
          </p:cNvPr>
          <p:cNvSpPr>
            <a:spLocks noGrp="1"/>
          </p:cNvSpPr>
          <p:nvPr>
            <p:ph type="pic" sz="quarter" idx="14" hasCustomPrompt="1"/>
          </p:nvPr>
        </p:nvSpPr>
        <p:spPr>
          <a:xfrm>
            <a:off x="226344" y="4201201"/>
            <a:ext cx="5767200" cy="1936493"/>
          </a:xfrm>
          <a:solidFill>
            <a:schemeClr val="bg1">
              <a:lumMod val="75000"/>
            </a:schemeClr>
          </a:solidFill>
        </p:spPr>
        <p:txBody>
          <a:bodyPr lIns="360000" tIns="252000"/>
          <a:lstStyle>
            <a:lvl1pPr marL="0" indent="0" algn="ctr">
              <a:buFontTx/>
              <a:buNone/>
              <a:defRPr sz="1400"/>
            </a:lvl1pPr>
          </a:lstStyle>
          <a:p>
            <a:r>
              <a:rPr lang="sv-SE" dirty="0"/>
              <a:t>Klicka på ikonen för att infoga bild</a:t>
            </a:r>
          </a:p>
        </p:txBody>
      </p:sp>
      <p:sp>
        <p:nvSpPr>
          <p:cNvPr id="10" name="Platshållare för bild 8">
            <a:extLst>
              <a:ext uri="{FF2B5EF4-FFF2-40B4-BE49-F238E27FC236}">
                <a16:creationId xmlns:a16="http://schemas.microsoft.com/office/drawing/2014/main" id="{05DA0D78-FDE1-43D1-857B-4C0F0D0D1BFD}"/>
              </a:ext>
            </a:extLst>
          </p:cNvPr>
          <p:cNvSpPr>
            <a:spLocks noGrp="1"/>
          </p:cNvSpPr>
          <p:nvPr>
            <p:ph type="pic" sz="quarter" idx="15" hasCustomPrompt="1"/>
          </p:nvPr>
        </p:nvSpPr>
        <p:spPr>
          <a:xfrm>
            <a:off x="226344" y="2046288"/>
            <a:ext cx="5767200" cy="1936493"/>
          </a:xfrm>
          <a:solidFill>
            <a:schemeClr val="bg1">
              <a:lumMod val="75000"/>
            </a:schemeClr>
          </a:solidFill>
        </p:spPr>
        <p:txBody>
          <a:bodyPr lIns="360000" tIns="252000"/>
          <a:lstStyle>
            <a:lvl1pPr marL="0" marR="0" indent="0" algn="ctr" defTabSz="914400" rtl="0" eaLnBrk="1" fontAlgn="auto" latinLnBrk="0" hangingPunct="1">
              <a:lnSpc>
                <a:spcPct val="90000"/>
              </a:lnSpc>
              <a:spcBef>
                <a:spcPts val="1000"/>
              </a:spcBef>
              <a:spcAft>
                <a:spcPts val="0"/>
              </a:spcAft>
              <a:buClrTx/>
              <a:buSzTx/>
              <a:buFontTx/>
              <a:buNone/>
              <a:tabLst/>
              <a:defRPr sz="1400"/>
            </a:lvl1pPr>
          </a:lstStyle>
          <a:p>
            <a:pPr marL="0" marR="0" lvl="0" indent="0" algn="ctr" defTabSz="914400" rtl="0" eaLnBrk="1" fontAlgn="auto" latinLnBrk="0" hangingPunct="1">
              <a:lnSpc>
                <a:spcPct val="90000"/>
              </a:lnSpc>
              <a:spcBef>
                <a:spcPts val="1000"/>
              </a:spcBef>
              <a:spcAft>
                <a:spcPts val="0"/>
              </a:spcAft>
              <a:buClrTx/>
              <a:buSzTx/>
              <a:buFontTx/>
              <a:buNone/>
              <a:tabLst/>
              <a:defRPr/>
            </a:pPr>
            <a:r>
              <a:rPr lang="sv-SE" dirty="0"/>
              <a:t>Klicka på ikonen för att infoga bild</a:t>
            </a:r>
          </a:p>
          <a:p>
            <a:endParaRPr lang="sv-SE" dirty="0"/>
          </a:p>
        </p:txBody>
      </p:sp>
      <p:sp>
        <p:nvSpPr>
          <p:cNvPr id="11" name="Platshållare för bild 8">
            <a:extLst>
              <a:ext uri="{FF2B5EF4-FFF2-40B4-BE49-F238E27FC236}">
                <a16:creationId xmlns:a16="http://schemas.microsoft.com/office/drawing/2014/main" id="{ADAAEF65-35CB-4A38-B68B-3161FFC88383}"/>
              </a:ext>
            </a:extLst>
          </p:cNvPr>
          <p:cNvSpPr>
            <a:spLocks noGrp="1"/>
          </p:cNvSpPr>
          <p:nvPr>
            <p:ph type="pic" sz="quarter" idx="16" hasCustomPrompt="1"/>
          </p:nvPr>
        </p:nvSpPr>
        <p:spPr>
          <a:xfrm>
            <a:off x="6205575" y="4201199"/>
            <a:ext cx="5768115" cy="1936800"/>
          </a:xfrm>
          <a:solidFill>
            <a:schemeClr val="bg1">
              <a:lumMod val="75000"/>
            </a:schemeClr>
          </a:solidFill>
        </p:spPr>
        <p:txBody>
          <a:bodyPr lIns="360000" tIns="252000"/>
          <a:lstStyle>
            <a:lvl1pPr marL="0" marR="0" indent="0" algn="ctr" defTabSz="914400" rtl="0" eaLnBrk="1" fontAlgn="auto" latinLnBrk="0" hangingPunct="1">
              <a:lnSpc>
                <a:spcPct val="90000"/>
              </a:lnSpc>
              <a:spcBef>
                <a:spcPts val="1000"/>
              </a:spcBef>
              <a:spcAft>
                <a:spcPts val="0"/>
              </a:spcAft>
              <a:buClrTx/>
              <a:buSzTx/>
              <a:buFontTx/>
              <a:buNone/>
              <a:tabLst/>
              <a:defRPr sz="1400"/>
            </a:lvl1pPr>
          </a:lstStyle>
          <a:p>
            <a:pPr marL="0" marR="0" lvl="0" indent="0" algn="ctr" defTabSz="914400" rtl="0" eaLnBrk="1" fontAlgn="auto" latinLnBrk="0" hangingPunct="1">
              <a:lnSpc>
                <a:spcPct val="90000"/>
              </a:lnSpc>
              <a:spcBef>
                <a:spcPts val="1000"/>
              </a:spcBef>
              <a:spcAft>
                <a:spcPts val="0"/>
              </a:spcAft>
              <a:buClrTx/>
              <a:buSzTx/>
              <a:buFontTx/>
              <a:buNone/>
              <a:tabLst/>
              <a:defRPr/>
            </a:pPr>
            <a:r>
              <a:rPr lang="sv-SE" dirty="0"/>
              <a:t>Klicka på ikonen för att infoga bild</a:t>
            </a:r>
          </a:p>
          <a:p>
            <a:endParaRPr lang="sv-SE" dirty="0"/>
          </a:p>
        </p:txBody>
      </p:sp>
    </p:spTree>
    <p:extLst>
      <p:ext uri="{BB962C8B-B14F-4D97-AF65-F5344CB8AC3E}">
        <p14:creationId xmlns:p14="http://schemas.microsoft.com/office/powerpoint/2010/main" val="25239536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Jämförelse">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8D361146-B88D-42E8-94A6-E712D73C9F0C}"/>
              </a:ext>
            </a:extLst>
          </p:cNvPr>
          <p:cNvSpPr>
            <a:spLocks noGrp="1"/>
          </p:cNvSpPr>
          <p:nvPr>
            <p:ph type="title" hasCustomPrompt="1"/>
          </p:nvPr>
        </p:nvSpPr>
        <p:spPr>
          <a:xfrm>
            <a:off x="478800" y="381600"/>
            <a:ext cx="5624804" cy="2042841"/>
          </a:xfrm>
        </p:spPr>
        <p:txBody>
          <a:bodyPr/>
          <a:lstStyle>
            <a:lvl1pPr>
              <a:defRPr/>
            </a:lvl1pPr>
          </a:lstStyle>
          <a:p>
            <a:r>
              <a:rPr lang="sv-SE" dirty="0"/>
              <a:t>Klicka här för rubrik</a:t>
            </a:r>
          </a:p>
        </p:txBody>
      </p:sp>
      <p:sp>
        <p:nvSpPr>
          <p:cNvPr id="3" name="Platshållare för text 2">
            <a:extLst>
              <a:ext uri="{FF2B5EF4-FFF2-40B4-BE49-F238E27FC236}">
                <a16:creationId xmlns:a16="http://schemas.microsoft.com/office/drawing/2014/main" id="{9299508E-D641-41AE-863A-3126A8344C59}"/>
              </a:ext>
            </a:extLst>
          </p:cNvPr>
          <p:cNvSpPr>
            <a:spLocks noGrp="1"/>
          </p:cNvSpPr>
          <p:nvPr>
            <p:ph type="body" idx="1" hasCustomPrompt="1"/>
          </p:nvPr>
        </p:nvSpPr>
        <p:spPr>
          <a:xfrm>
            <a:off x="478799" y="2460652"/>
            <a:ext cx="5580000" cy="499829"/>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dirty="0"/>
              <a:t>Redigera </a:t>
            </a:r>
            <a:r>
              <a:rPr lang="sv-SE" dirty="0" err="1"/>
              <a:t>undrrubrik</a:t>
            </a:r>
            <a:endParaRPr lang="sv-SE" dirty="0"/>
          </a:p>
        </p:txBody>
      </p:sp>
      <p:sp>
        <p:nvSpPr>
          <p:cNvPr id="4" name="Platshållare för innehåll 3">
            <a:extLst>
              <a:ext uri="{FF2B5EF4-FFF2-40B4-BE49-F238E27FC236}">
                <a16:creationId xmlns:a16="http://schemas.microsoft.com/office/drawing/2014/main" id="{62B1A253-5C14-40F9-981A-DB980EC93A7C}"/>
              </a:ext>
            </a:extLst>
          </p:cNvPr>
          <p:cNvSpPr>
            <a:spLocks noGrp="1"/>
          </p:cNvSpPr>
          <p:nvPr>
            <p:ph sz="half" idx="2"/>
          </p:nvPr>
        </p:nvSpPr>
        <p:spPr>
          <a:xfrm>
            <a:off x="478799" y="2991602"/>
            <a:ext cx="5580000" cy="3144697"/>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5" name="Platshållare för text 4">
            <a:extLst>
              <a:ext uri="{FF2B5EF4-FFF2-40B4-BE49-F238E27FC236}">
                <a16:creationId xmlns:a16="http://schemas.microsoft.com/office/drawing/2014/main" id="{30356164-3DD3-4B99-A8BF-0D7BB7343114}"/>
              </a:ext>
            </a:extLst>
          </p:cNvPr>
          <p:cNvSpPr>
            <a:spLocks noGrp="1"/>
          </p:cNvSpPr>
          <p:nvPr>
            <p:ph type="body" sz="quarter" idx="3" hasCustomPrompt="1"/>
          </p:nvPr>
        </p:nvSpPr>
        <p:spPr>
          <a:xfrm>
            <a:off x="6207105" y="2460652"/>
            <a:ext cx="5580000" cy="499829"/>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dirty="0"/>
              <a:t>Redigera underrubrik</a:t>
            </a:r>
          </a:p>
        </p:txBody>
      </p:sp>
      <p:sp>
        <p:nvSpPr>
          <p:cNvPr id="6" name="Platshållare för innehåll 5">
            <a:extLst>
              <a:ext uri="{FF2B5EF4-FFF2-40B4-BE49-F238E27FC236}">
                <a16:creationId xmlns:a16="http://schemas.microsoft.com/office/drawing/2014/main" id="{A66CCCC9-1135-4510-8C84-5FCE53917303}"/>
              </a:ext>
            </a:extLst>
          </p:cNvPr>
          <p:cNvSpPr>
            <a:spLocks noGrp="1"/>
          </p:cNvSpPr>
          <p:nvPr>
            <p:ph sz="quarter" idx="4"/>
          </p:nvPr>
        </p:nvSpPr>
        <p:spPr>
          <a:xfrm>
            <a:off x="6207105" y="2991602"/>
            <a:ext cx="5580000" cy="3144697"/>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7" name="Platshållare för datum 6">
            <a:extLst>
              <a:ext uri="{FF2B5EF4-FFF2-40B4-BE49-F238E27FC236}">
                <a16:creationId xmlns:a16="http://schemas.microsoft.com/office/drawing/2014/main" id="{0DB6CDF7-53BA-4FF2-92CF-DC0878ED12B2}"/>
              </a:ext>
            </a:extLst>
          </p:cNvPr>
          <p:cNvSpPr>
            <a:spLocks noGrp="1"/>
          </p:cNvSpPr>
          <p:nvPr>
            <p:ph type="dt" sz="half" idx="10"/>
          </p:nvPr>
        </p:nvSpPr>
        <p:spPr/>
        <p:txBody>
          <a:bodyPr/>
          <a:lstStyle/>
          <a:p>
            <a:fld id="{C5DD70B1-4E2C-410D-B010-7B097D993A58}" type="datetime1">
              <a:rPr lang="sv-SE" smtClean="0"/>
              <a:t>2022-11-09</a:t>
            </a:fld>
            <a:endParaRPr lang="sv-SE" dirty="0"/>
          </a:p>
        </p:txBody>
      </p:sp>
      <p:sp>
        <p:nvSpPr>
          <p:cNvPr id="8" name="Platshållare för sidfot 7">
            <a:extLst>
              <a:ext uri="{FF2B5EF4-FFF2-40B4-BE49-F238E27FC236}">
                <a16:creationId xmlns:a16="http://schemas.microsoft.com/office/drawing/2014/main" id="{3447C9F7-4FBC-4EF1-B43E-C591C2A23873}"/>
              </a:ext>
            </a:extLst>
          </p:cNvPr>
          <p:cNvSpPr>
            <a:spLocks noGrp="1"/>
          </p:cNvSpPr>
          <p:nvPr>
            <p:ph type="ftr" sz="quarter" idx="11"/>
          </p:nvPr>
        </p:nvSpPr>
        <p:spPr/>
        <p:txBody>
          <a:bodyPr/>
          <a:lstStyle/>
          <a:p>
            <a:endParaRPr lang="sv-SE" dirty="0"/>
          </a:p>
        </p:txBody>
      </p:sp>
      <p:sp>
        <p:nvSpPr>
          <p:cNvPr id="9" name="Platshållare för bildnummer 8">
            <a:extLst>
              <a:ext uri="{FF2B5EF4-FFF2-40B4-BE49-F238E27FC236}">
                <a16:creationId xmlns:a16="http://schemas.microsoft.com/office/drawing/2014/main" id="{CB090D83-E506-4FB0-AEF5-77FF848F7DBB}"/>
              </a:ext>
            </a:extLst>
          </p:cNvPr>
          <p:cNvSpPr>
            <a:spLocks noGrp="1"/>
          </p:cNvSpPr>
          <p:nvPr>
            <p:ph type="sldNum" sz="quarter" idx="12"/>
          </p:nvPr>
        </p:nvSpPr>
        <p:spPr/>
        <p:txBody>
          <a:bodyPr/>
          <a:lstStyle/>
          <a:p>
            <a:fld id="{DF12FE26-693D-4657-8CF4-E1D4E86C9D92}" type="slidenum">
              <a:rPr lang="sv-SE" smtClean="0"/>
              <a:t>‹#›</a:t>
            </a:fld>
            <a:endParaRPr lang="sv-SE" dirty="0"/>
          </a:p>
        </p:txBody>
      </p:sp>
    </p:spTree>
    <p:extLst>
      <p:ext uri="{BB962C8B-B14F-4D97-AF65-F5344CB8AC3E}">
        <p14:creationId xmlns:p14="http://schemas.microsoft.com/office/powerpoint/2010/main" val="1080255392"/>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p:cSld name="Rubrik Multi Text 3 Bilder">
    <p:spTree>
      <p:nvGrpSpPr>
        <p:cNvPr id="1" name=""/>
        <p:cNvGrpSpPr/>
        <p:nvPr/>
      </p:nvGrpSpPr>
      <p:grpSpPr>
        <a:xfrm>
          <a:off x="0" y="0"/>
          <a:ext cx="0" cy="0"/>
          <a:chOff x="0" y="0"/>
          <a:chExt cx="0" cy="0"/>
        </a:xfrm>
      </p:grpSpPr>
      <p:sp>
        <p:nvSpPr>
          <p:cNvPr id="10" name="Rektangel 9">
            <a:extLst>
              <a:ext uri="{FF2B5EF4-FFF2-40B4-BE49-F238E27FC236}">
                <a16:creationId xmlns:a16="http://schemas.microsoft.com/office/drawing/2014/main" id="{76E97F0B-D77F-4223-9634-8DA9CC21710F}"/>
              </a:ext>
            </a:extLst>
          </p:cNvPr>
          <p:cNvSpPr/>
          <p:nvPr/>
        </p:nvSpPr>
        <p:spPr>
          <a:xfrm>
            <a:off x="226342" y="2046288"/>
            <a:ext cx="5767200" cy="1936493"/>
          </a:xfrm>
          <a:prstGeom prst="rect">
            <a:avLst/>
          </a:prstGeom>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dirty="0">
              <a:ln>
                <a:noFill/>
              </a:ln>
              <a:solidFill>
                <a:prstClr val="white"/>
              </a:solidFill>
              <a:effectLst/>
              <a:uLnTx/>
              <a:uFillTx/>
              <a:latin typeface="Arial"/>
              <a:ea typeface="+mn-ea"/>
              <a:cs typeface="+mn-cs"/>
            </a:endParaRPr>
          </a:p>
        </p:txBody>
      </p:sp>
      <p:sp>
        <p:nvSpPr>
          <p:cNvPr id="9" name="Platshållare för bild 8">
            <a:extLst>
              <a:ext uri="{FF2B5EF4-FFF2-40B4-BE49-F238E27FC236}">
                <a16:creationId xmlns:a16="http://schemas.microsoft.com/office/drawing/2014/main" id="{4F2F6A57-7EA2-47DD-A2ED-D38487DF8B9A}"/>
              </a:ext>
            </a:extLst>
          </p:cNvPr>
          <p:cNvSpPr>
            <a:spLocks noGrp="1"/>
          </p:cNvSpPr>
          <p:nvPr>
            <p:ph type="pic" sz="quarter" idx="13" hasCustomPrompt="1"/>
          </p:nvPr>
        </p:nvSpPr>
        <p:spPr>
          <a:xfrm>
            <a:off x="6206489" y="2046078"/>
            <a:ext cx="5767200" cy="1928913"/>
          </a:xfrm>
          <a:solidFill>
            <a:schemeClr val="bg1">
              <a:lumMod val="75000"/>
            </a:schemeClr>
          </a:solidFill>
        </p:spPr>
        <p:txBody>
          <a:bodyPr lIns="360000" tIns="252000"/>
          <a:lstStyle>
            <a:lvl1pPr marL="0" marR="0" indent="0" algn="ctr" defTabSz="914400" rtl="0" eaLnBrk="1" fontAlgn="auto" latinLnBrk="0" hangingPunct="1">
              <a:lnSpc>
                <a:spcPct val="90000"/>
              </a:lnSpc>
              <a:spcBef>
                <a:spcPts val="1000"/>
              </a:spcBef>
              <a:spcAft>
                <a:spcPts val="0"/>
              </a:spcAft>
              <a:buClrTx/>
              <a:buSzTx/>
              <a:buFontTx/>
              <a:buNone/>
              <a:tabLst/>
              <a:defRPr sz="1400"/>
            </a:lvl1pPr>
          </a:lstStyle>
          <a:p>
            <a:pPr marL="0" marR="0" lvl="0" indent="0" algn="ctr" defTabSz="914400" rtl="0" eaLnBrk="1" fontAlgn="auto" latinLnBrk="0" hangingPunct="1">
              <a:lnSpc>
                <a:spcPct val="90000"/>
              </a:lnSpc>
              <a:spcBef>
                <a:spcPts val="1000"/>
              </a:spcBef>
              <a:spcAft>
                <a:spcPts val="0"/>
              </a:spcAft>
              <a:buClrTx/>
              <a:buSzTx/>
              <a:buFontTx/>
              <a:buNone/>
              <a:tabLst/>
              <a:defRPr/>
            </a:pPr>
            <a:r>
              <a:rPr lang="sv-SE" dirty="0"/>
              <a:t>Klicka på ikonen för att infoga bild</a:t>
            </a:r>
          </a:p>
          <a:p>
            <a:endParaRPr lang="sv-SE" dirty="0"/>
          </a:p>
        </p:txBody>
      </p:sp>
      <p:sp>
        <p:nvSpPr>
          <p:cNvPr id="2" name="Rubrik 1">
            <a:extLst>
              <a:ext uri="{FF2B5EF4-FFF2-40B4-BE49-F238E27FC236}">
                <a16:creationId xmlns:a16="http://schemas.microsoft.com/office/drawing/2014/main" id="{9F8FF724-E49B-4704-9C98-90B00DD5AF12}"/>
              </a:ext>
            </a:extLst>
          </p:cNvPr>
          <p:cNvSpPr>
            <a:spLocks noGrp="1"/>
          </p:cNvSpPr>
          <p:nvPr>
            <p:ph type="title" hasCustomPrompt="1"/>
          </p:nvPr>
        </p:nvSpPr>
        <p:spPr>
          <a:xfrm>
            <a:off x="479640" y="382479"/>
            <a:ext cx="5623962" cy="1606659"/>
          </a:xfrm>
        </p:spPr>
        <p:txBody>
          <a:bodyPr/>
          <a:lstStyle>
            <a:lvl1pPr>
              <a:defRPr/>
            </a:lvl1pPr>
          </a:lstStyle>
          <a:p>
            <a:r>
              <a:rPr lang="sv-SE" dirty="0"/>
              <a:t>Klicka här för rubrik</a:t>
            </a:r>
          </a:p>
        </p:txBody>
      </p:sp>
      <p:sp>
        <p:nvSpPr>
          <p:cNvPr id="5" name="Platshållare för datum 4">
            <a:extLst>
              <a:ext uri="{FF2B5EF4-FFF2-40B4-BE49-F238E27FC236}">
                <a16:creationId xmlns:a16="http://schemas.microsoft.com/office/drawing/2014/main" id="{3B336E3A-4F5D-4A20-8031-79061612051D}"/>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81F4423F-FA11-4155-81BD-4CA6A39B2B02}" type="datetime1">
              <a:rPr kumimoji="0" lang="sv-SE" sz="1200" b="0" i="0" u="none" strike="noStrike" kern="1200" cap="none" spc="0" normalizeH="0" baseline="0" noProof="0" smtClean="0">
                <a:ln>
                  <a:noFill/>
                </a:ln>
                <a:solidFill>
                  <a:prstClr val="black">
                    <a:tint val="75000"/>
                  </a:prstClr>
                </a:solidFill>
                <a:effectLst/>
                <a:uLnTx/>
                <a:uFillTx/>
                <a:latin typeface="Arial"/>
                <a:ea typeface="+mn-ea"/>
                <a:cs typeface="+mn-cs"/>
              </a:rPr>
              <a:t>2022-11-09</a:t>
            </a:fld>
            <a:endParaRPr kumimoji="0" lang="sv-SE" sz="1200" b="0" i="0" u="none" strike="noStrike" kern="1200" cap="none" spc="0" normalizeH="0" baseline="0" noProof="0" dirty="0">
              <a:ln>
                <a:noFill/>
              </a:ln>
              <a:solidFill>
                <a:prstClr val="black">
                  <a:tint val="75000"/>
                </a:prstClr>
              </a:solidFill>
              <a:effectLst/>
              <a:uLnTx/>
              <a:uFillTx/>
              <a:latin typeface="Arial"/>
              <a:ea typeface="+mn-ea"/>
              <a:cs typeface="+mn-cs"/>
            </a:endParaRPr>
          </a:p>
        </p:txBody>
      </p:sp>
      <p:sp>
        <p:nvSpPr>
          <p:cNvPr id="6" name="Platshållare för sidfot 5">
            <a:extLst>
              <a:ext uri="{FF2B5EF4-FFF2-40B4-BE49-F238E27FC236}">
                <a16:creationId xmlns:a16="http://schemas.microsoft.com/office/drawing/2014/main" id="{550FFDF2-D867-4E53-8AAC-444DD30952FB}"/>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200" b="0" i="0" u="none" strike="noStrike" kern="1200" cap="none" spc="0" normalizeH="0" baseline="0" noProof="0" dirty="0">
              <a:ln>
                <a:noFill/>
              </a:ln>
              <a:solidFill>
                <a:prstClr val="black">
                  <a:tint val="75000"/>
                </a:prstClr>
              </a:solidFill>
              <a:effectLst/>
              <a:uLnTx/>
              <a:uFillTx/>
              <a:latin typeface="Arial"/>
              <a:ea typeface="+mn-ea"/>
              <a:cs typeface="+mn-cs"/>
            </a:endParaRPr>
          </a:p>
        </p:txBody>
      </p:sp>
      <p:sp>
        <p:nvSpPr>
          <p:cNvPr id="7" name="Platshållare för bildnummer 6">
            <a:extLst>
              <a:ext uri="{FF2B5EF4-FFF2-40B4-BE49-F238E27FC236}">
                <a16:creationId xmlns:a16="http://schemas.microsoft.com/office/drawing/2014/main" id="{96C34A88-0CA2-42B6-84DB-A048521252C5}"/>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465F0E0-B5C3-4CD1-92D9-1861807167C1}" type="slidenum">
              <a:rPr kumimoji="0" lang="sv-SE" sz="1200" b="0" i="0" u="none" strike="noStrike" kern="1200" cap="none" spc="0" normalizeH="0" baseline="0" noProof="0" smtClean="0">
                <a:ln>
                  <a:noFill/>
                </a:ln>
                <a:solidFill>
                  <a:prstClr val="black">
                    <a:tint val="75000"/>
                  </a:prstClr>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sv-SE" sz="1200" b="0" i="0" u="none" strike="noStrike" kern="1200" cap="none" spc="0" normalizeH="0" baseline="0" noProof="0" dirty="0">
              <a:ln>
                <a:noFill/>
              </a:ln>
              <a:solidFill>
                <a:prstClr val="black">
                  <a:tint val="75000"/>
                </a:prstClr>
              </a:solidFill>
              <a:effectLst/>
              <a:uLnTx/>
              <a:uFillTx/>
              <a:latin typeface="Arial"/>
              <a:ea typeface="+mn-ea"/>
              <a:cs typeface="+mn-cs"/>
            </a:endParaRPr>
          </a:p>
        </p:txBody>
      </p:sp>
      <p:sp>
        <p:nvSpPr>
          <p:cNvPr id="8" name="Platshållare för bild 8">
            <a:extLst>
              <a:ext uri="{FF2B5EF4-FFF2-40B4-BE49-F238E27FC236}">
                <a16:creationId xmlns:a16="http://schemas.microsoft.com/office/drawing/2014/main" id="{12619720-8989-44FC-8D94-278B920DBDB7}"/>
              </a:ext>
            </a:extLst>
          </p:cNvPr>
          <p:cNvSpPr>
            <a:spLocks noGrp="1"/>
          </p:cNvSpPr>
          <p:nvPr>
            <p:ph type="pic" sz="quarter" idx="14" hasCustomPrompt="1"/>
          </p:nvPr>
        </p:nvSpPr>
        <p:spPr>
          <a:xfrm>
            <a:off x="226344" y="4201201"/>
            <a:ext cx="5767200" cy="1936493"/>
          </a:xfrm>
          <a:solidFill>
            <a:schemeClr val="bg1">
              <a:lumMod val="75000"/>
            </a:schemeClr>
          </a:solidFill>
        </p:spPr>
        <p:txBody>
          <a:bodyPr lIns="360000" tIns="252000"/>
          <a:lstStyle>
            <a:lvl1pPr marL="0" marR="0" indent="0" algn="ctr" defTabSz="914400" rtl="0" eaLnBrk="1" fontAlgn="auto" latinLnBrk="0" hangingPunct="1">
              <a:lnSpc>
                <a:spcPct val="90000"/>
              </a:lnSpc>
              <a:spcBef>
                <a:spcPts val="1000"/>
              </a:spcBef>
              <a:spcAft>
                <a:spcPts val="0"/>
              </a:spcAft>
              <a:buClrTx/>
              <a:buSzTx/>
              <a:buFontTx/>
              <a:buNone/>
              <a:tabLst/>
              <a:defRPr sz="1400"/>
            </a:lvl1pPr>
          </a:lstStyle>
          <a:p>
            <a:pPr marL="0" marR="0" lvl="0" indent="0" algn="ctr" defTabSz="914400" rtl="0" eaLnBrk="1" fontAlgn="auto" latinLnBrk="0" hangingPunct="1">
              <a:lnSpc>
                <a:spcPct val="90000"/>
              </a:lnSpc>
              <a:spcBef>
                <a:spcPts val="1000"/>
              </a:spcBef>
              <a:spcAft>
                <a:spcPts val="0"/>
              </a:spcAft>
              <a:buClrTx/>
              <a:buSzTx/>
              <a:buFontTx/>
              <a:buNone/>
              <a:tabLst/>
              <a:defRPr/>
            </a:pPr>
            <a:r>
              <a:rPr lang="sv-SE" dirty="0"/>
              <a:t>Klicka på ikonen för att infoga bild</a:t>
            </a:r>
          </a:p>
          <a:p>
            <a:endParaRPr lang="sv-SE" dirty="0"/>
          </a:p>
        </p:txBody>
      </p:sp>
      <p:sp>
        <p:nvSpPr>
          <p:cNvPr id="11" name="Platshållare för bild 8">
            <a:extLst>
              <a:ext uri="{FF2B5EF4-FFF2-40B4-BE49-F238E27FC236}">
                <a16:creationId xmlns:a16="http://schemas.microsoft.com/office/drawing/2014/main" id="{ADAAEF65-35CB-4A38-B68B-3161FFC88383}"/>
              </a:ext>
            </a:extLst>
          </p:cNvPr>
          <p:cNvSpPr>
            <a:spLocks noGrp="1"/>
          </p:cNvSpPr>
          <p:nvPr>
            <p:ph type="pic" sz="quarter" idx="16" hasCustomPrompt="1"/>
          </p:nvPr>
        </p:nvSpPr>
        <p:spPr>
          <a:xfrm>
            <a:off x="6205575" y="4201199"/>
            <a:ext cx="5768115" cy="1936800"/>
          </a:xfrm>
          <a:solidFill>
            <a:schemeClr val="bg1">
              <a:lumMod val="75000"/>
            </a:schemeClr>
          </a:solidFill>
        </p:spPr>
        <p:txBody>
          <a:bodyPr lIns="360000" tIns="252000"/>
          <a:lstStyle>
            <a:lvl1pPr marL="0" marR="0" indent="0" algn="ctr" defTabSz="914400" rtl="0" eaLnBrk="1" fontAlgn="auto" latinLnBrk="0" hangingPunct="1">
              <a:lnSpc>
                <a:spcPct val="90000"/>
              </a:lnSpc>
              <a:spcBef>
                <a:spcPts val="1000"/>
              </a:spcBef>
              <a:spcAft>
                <a:spcPts val="0"/>
              </a:spcAft>
              <a:buClrTx/>
              <a:buSzTx/>
              <a:buFontTx/>
              <a:buNone/>
              <a:tabLst/>
              <a:defRPr sz="1400"/>
            </a:lvl1pPr>
          </a:lstStyle>
          <a:p>
            <a:pPr marL="0" marR="0" lvl="0" indent="0" algn="ctr" defTabSz="914400" rtl="0" eaLnBrk="1" fontAlgn="auto" latinLnBrk="0" hangingPunct="1">
              <a:lnSpc>
                <a:spcPct val="90000"/>
              </a:lnSpc>
              <a:spcBef>
                <a:spcPts val="1000"/>
              </a:spcBef>
              <a:spcAft>
                <a:spcPts val="0"/>
              </a:spcAft>
              <a:buClrTx/>
              <a:buSzTx/>
              <a:buFontTx/>
              <a:buNone/>
              <a:tabLst/>
              <a:defRPr/>
            </a:pPr>
            <a:r>
              <a:rPr lang="sv-SE" dirty="0"/>
              <a:t>Klicka på ikonen för att infoga bild</a:t>
            </a:r>
          </a:p>
          <a:p>
            <a:endParaRPr lang="sv-SE" dirty="0"/>
          </a:p>
        </p:txBody>
      </p:sp>
      <p:sp>
        <p:nvSpPr>
          <p:cNvPr id="4" name="Platshållare för innehåll 3">
            <a:extLst>
              <a:ext uri="{FF2B5EF4-FFF2-40B4-BE49-F238E27FC236}">
                <a16:creationId xmlns:a16="http://schemas.microsoft.com/office/drawing/2014/main" id="{EC783270-78FB-44DE-B3CF-214AF6E7CB47}"/>
              </a:ext>
            </a:extLst>
          </p:cNvPr>
          <p:cNvSpPr>
            <a:spLocks noGrp="1"/>
          </p:cNvSpPr>
          <p:nvPr>
            <p:ph sz="quarter" idx="17"/>
          </p:nvPr>
        </p:nvSpPr>
        <p:spPr>
          <a:xfrm>
            <a:off x="226343" y="2046288"/>
            <a:ext cx="5767200" cy="1936493"/>
          </a:xfrm>
          <a:noFill/>
        </p:spPr>
        <p:txBody>
          <a:bodyPr lIns="216000" tIns="180000"/>
          <a:lstStyle>
            <a:lvl1pPr marL="0" indent="0">
              <a:buFontTx/>
              <a:buNone/>
              <a:defRPr sz="2000">
                <a:solidFill>
                  <a:schemeClr val="bg1"/>
                </a:solidFill>
              </a:defRPr>
            </a:lvl1pPr>
            <a:lvl2pPr marL="457200" indent="0">
              <a:buFontTx/>
              <a:buNone/>
              <a:defRPr>
                <a:solidFill>
                  <a:schemeClr val="bg1"/>
                </a:solidFill>
              </a:defRPr>
            </a:lvl2pPr>
            <a:lvl3pPr marL="914400" indent="0">
              <a:buFontTx/>
              <a:buNone/>
              <a:defRPr>
                <a:solidFill>
                  <a:schemeClr val="bg1"/>
                </a:solidFill>
              </a:defRPr>
            </a:lvl3pPr>
            <a:lvl4pPr marL="1371600" indent="0">
              <a:buFontTx/>
              <a:buNone/>
              <a:defRPr>
                <a:solidFill>
                  <a:schemeClr val="bg1"/>
                </a:solidFill>
              </a:defRPr>
            </a:lvl4pPr>
            <a:lvl5pPr marL="1828800" indent="0">
              <a:buFontTx/>
              <a:buNone/>
              <a:defRPr>
                <a:solidFill>
                  <a:schemeClr val="bg1"/>
                </a:solidFill>
              </a:defRPr>
            </a:lvl5pPr>
          </a:lstStyle>
          <a:p>
            <a:pPr lvl="0"/>
            <a:r>
              <a:rPr lang="sv-SE"/>
              <a:t>Redigera format för bakgrundstext</a:t>
            </a:r>
          </a:p>
        </p:txBody>
      </p:sp>
    </p:spTree>
    <p:extLst>
      <p:ext uri="{BB962C8B-B14F-4D97-AF65-F5344CB8AC3E}">
        <p14:creationId xmlns:p14="http://schemas.microsoft.com/office/powerpoint/2010/main" val="2038517094"/>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p:cSld name="Rubrik 5 Bilder">
    <p:spTree>
      <p:nvGrpSpPr>
        <p:cNvPr id="1" name=""/>
        <p:cNvGrpSpPr/>
        <p:nvPr/>
      </p:nvGrpSpPr>
      <p:grpSpPr>
        <a:xfrm>
          <a:off x="0" y="0"/>
          <a:ext cx="0" cy="0"/>
          <a:chOff x="0" y="0"/>
          <a:chExt cx="0" cy="0"/>
        </a:xfrm>
      </p:grpSpPr>
      <p:sp>
        <p:nvSpPr>
          <p:cNvPr id="9" name="Platshållare för bild 8">
            <a:extLst>
              <a:ext uri="{FF2B5EF4-FFF2-40B4-BE49-F238E27FC236}">
                <a16:creationId xmlns:a16="http://schemas.microsoft.com/office/drawing/2014/main" id="{4F2F6A57-7EA2-47DD-A2ED-D38487DF8B9A}"/>
              </a:ext>
            </a:extLst>
          </p:cNvPr>
          <p:cNvSpPr>
            <a:spLocks noGrp="1"/>
          </p:cNvSpPr>
          <p:nvPr>
            <p:ph type="pic" sz="quarter" idx="13" hasCustomPrompt="1"/>
          </p:nvPr>
        </p:nvSpPr>
        <p:spPr>
          <a:xfrm>
            <a:off x="4203658" y="2047462"/>
            <a:ext cx="3776400" cy="1936800"/>
          </a:xfrm>
          <a:solidFill>
            <a:schemeClr val="bg1">
              <a:lumMod val="75000"/>
            </a:schemeClr>
          </a:solidFill>
        </p:spPr>
        <p:txBody>
          <a:bodyPr lIns="360000" tIns="252000"/>
          <a:lstStyle>
            <a:lvl1pPr marL="0" marR="0" indent="0" algn="ctr" defTabSz="914400" rtl="0" eaLnBrk="1" fontAlgn="auto" latinLnBrk="0" hangingPunct="1">
              <a:lnSpc>
                <a:spcPct val="90000"/>
              </a:lnSpc>
              <a:spcBef>
                <a:spcPts val="1000"/>
              </a:spcBef>
              <a:spcAft>
                <a:spcPts val="0"/>
              </a:spcAft>
              <a:buClrTx/>
              <a:buSzTx/>
              <a:buFontTx/>
              <a:buNone/>
              <a:tabLst/>
              <a:defRPr sz="1400"/>
            </a:lvl1pPr>
          </a:lstStyle>
          <a:p>
            <a:pPr marL="0" marR="0" lvl="0" indent="0" algn="ctr" defTabSz="914400" rtl="0" eaLnBrk="1" fontAlgn="auto" latinLnBrk="0" hangingPunct="1">
              <a:lnSpc>
                <a:spcPct val="90000"/>
              </a:lnSpc>
              <a:spcBef>
                <a:spcPts val="1000"/>
              </a:spcBef>
              <a:spcAft>
                <a:spcPts val="0"/>
              </a:spcAft>
              <a:buClrTx/>
              <a:buSzTx/>
              <a:buFontTx/>
              <a:buNone/>
              <a:tabLst/>
              <a:defRPr/>
            </a:pPr>
            <a:r>
              <a:rPr lang="sv-SE" dirty="0"/>
              <a:t>Klicka på ikonen för att infoga bild</a:t>
            </a:r>
          </a:p>
          <a:p>
            <a:endParaRPr lang="sv-SE" dirty="0"/>
          </a:p>
        </p:txBody>
      </p:sp>
      <p:sp>
        <p:nvSpPr>
          <p:cNvPr id="2" name="Rubrik 1">
            <a:extLst>
              <a:ext uri="{FF2B5EF4-FFF2-40B4-BE49-F238E27FC236}">
                <a16:creationId xmlns:a16="http://schemas.microsoft.com/office/drawing/2014/main" id="{9F8FF724-E49B-4704-9C98-90B00DD5AF12}"/>
              </a:ext>
            </a:extLst>
          </p:cNvPr>
          <p:cNvSpPr>
            <a:spLocks noGrp="1"/>
          </p:cNvSpPr>
          <p:nvPr>
            <p:ph type="title" hasCustomPrompt="1"/>
          </p:nvPr>
        </p:nvSpPr>
        <p:spPr>
          <a:xfrm>
            <a:off x="479640" y="382479"/>
            <a:ext cx="5623962" cy="1606659"/>
          </a:xfrm>
        </p:spPr>
        <p:txBody>
          <a:bodyPr/>
          <a:lstStyle>
            <a:lvl1pPr>
              <a:defRPr/>
            </a:lvl1pPr>
          </a:lstStyle>
          <a:p>
            <a:r>
              <a:rPr lang="sv-SE" dirty="0"/>
              <a:t>Klicka här för rubrik</a:t>
            </a:r>
          </a:p>
        </p:txBody>
      </p:sp>
      <p:sp>
        <p:nvSpPr>
          <p:cNvPr id="5" name="Platshållare för datum 4">
            <a:extLst>
              <a:ext uri="{FF2B5EF4-FFF2-40B4-BE49-F238E27FC236}">
                <a16:creationId xmlns:a16="http://schemas.microsoft.com/office/drawing/2014/main" id="{3B336E3A-4F5D-4A20-8031-79061612051D}"/>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BBBAFBD-1F25-4E07-B0D4-DC2F8849D46E}" type="datetime1">
              <a:rPr kumimoji="0" lang="sv-SE" sz="1200" b="0" i="0" u="none" strike="noStrike" kern="1200" cap="none" spc="0" normalizeH="0" baseline="0" noProof="0" smtClean="0">
                <a:ln>
                  <a:noFill/>
                </a:ln>
                <a:solidFill>
                  <a:prstClr val="black">
                    <a:tint val="75000"/>
                  </a:prstClr>
                </a:solidFill>
                <a:effectLst/>
                <a:uLnTx/>
                <a:uFillTx/>
                <a:latin typeface="Arial"/>
                <a:ea typeface="+mn-ea"/>
                <a:cs typeface="+mn-cs"/>
              </a:rPr>
              <a:t>2022-11-09</a:t>
            </a:fld>
            <a:endParaRPr kumimoji="0" lang="sv-SE" sz="1200" b="0" i="0" u="none" strike="noStrike" kern="1200" cap="none" spc="0" normalizeH="0" baseline="0" noProof="0" dirty="0">
              <a:ln>
                <a:noFill/>
              </a:ln>
              <a:solidFill>
                <a:prstClr val="black">
                  <a:tint val="75000"/>
                </a:prstClr>
              </a:solidFill>
              <a:effectLst/>
              <a:uLnTx/>
              <a:uFillTx/>
              <a:latin typeface="Arial"/>
              <a:ea typeface="+mn-ea"/>
              <a:cs typeface="+mn-cs"/>
            </a:endParaRPr>
          </a:p>
        </p:txBody>
      </p:sp>
      <p:sp>
        <p:nvSpPr>
          <p:cNvPr id="6" name="Platshållare för sidfot 5">
            <a:extLst>
              <a:ext uri="{FF2B5EF4-FFF2-40B4-BE49-F238E27FC236}">
                <a16:creationId xmlns:a16="http://schemas.microsoft.com/office/drawing/2014/main" id="{550FFDF2-D867-4E53-8AAC-444DD30952FB}"/>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200" b="0" i="0" u="none" strike="noStrike" kern="1200" cap="none" spc="0" normalizeH="0" baseline="0" noProof="0" dirty="0">
              <a:ln>
                <a:noFill/>
              </a:ln>
              <a:solidFill>
                <a:prstClr val="black">
                  <a:tint val="75000"/>
                </a:prstClr>
              </a:solidFill>
              <a:effectLst/>
              <a:uLnTx/>
              <a:uFillTx/>
              <a:latin typeface="Arial"/>
              <a:ea typeface="+mn-ea"/>
              <a:cs typeface="+mn-cs"/>
            </a:endParaRPr>
          </a:p>
        </p:txBody>
      </p:sp>
      <p:sp>
        <p:nvSpPr>
          <p:cNvPr id="7" name="Platshållare för bildnummer 6">
            <a:extLst>
              <a:ext uri="{FF2B5EF4-FFF2-40B4-BE49-F238E27FC236}">
                <a16:creationId xmlns:a16="http://schemas.microsoft.com/office/drawing/2014/main" id="{96C34A88-0CA2-42B6-84DB-A048521252C5}"/>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465F0E0-B5C3-4CD1-92D9-1861807167C1}" type="slidenum">
              <a:rPr kumimoji="0" lang="sv-SE" sz="1200" b="0" i="0" u="none" strike="noStrike" kern="1200" cap="none" spc="0" normalizeH="0" baseline="0" noProof="0" smtClean="0">
                <a:ln>
                  <a:noFill/>
                </a:ln>
                <a:solidFill>
                  <a:prstClr val="black">
                    <a:tint val="75000"/>
                  </a:prstClr>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sv-SE" sz="1200" b="0" i="0" u="none" strike="noStrike" kern="1200" cap="none" spc="0" normalizeH="0" baseline="0" noProof="0" dirty="0">
              <a:ln>
                <a:noFill/>
              </a:ln>
              <a:solidFill>
                <a:prstClr val="black">
                  <a:tint val="75000"/>
                </a:prstClr>
              </a:solidFill>
              <a:effectLst/>
              <a:uLnTx/>
              <a:uFillTx/>
              <a:latin typeface="Arial"/>
              <a:ea typeface="+mn-ea"/>
              <a:cs typeface="+mn-cs"/>
            </a:endParaRPr>
          </a:p>
        </p:txBody>
      </p:sp>
      <p:sp>
        <p:nvSpPr>
          <p:cNvPr id="8" name="Platshållare för bild 8">
            <a:extLst>
              <a:ext uri="{FF2B5EF4-FFF2-40B4-BE49-F238E27FC236}">
                <a16:creationId xmlns:a16="http://schemas.microsoft.com/office/drawing/2014/main" id="{12619720-8989-44FC-8D94-278B920DBDB7}"/>
              </a:ext>
            </a:extLst>
          </p:cNvPr>
          <p:cNvSpPr>
            <a:spLocks noGrp="1"/>
          </p:cNvSpPr>
          <p:nvPr>
            <p:ph type="pic" sz="quarter" idx="14" hasCustomPrompt="1"/>
          </p:nvPr>
        </p:nvSpPr>
        <p:spPr>
          <a:xfrm>
            <a:off x="216000" y="4201199"/>
            <a:ext cx="3776400" cy="1936800"/>
          </a:xfrm>
          <a:solidFill>
            <a:schemeClr val="bg1">
              <a:lumMod val="75000"/>
            </a:schemeClr>
          </a:solidFill>
        </p:spPr>
        <p:txBody>
          <a:bodyPr lIns="360000" tIns="252000"/>
          <a:lstStyle>
            <a:lvl1pPr marL="0" marR="0" indent="0" algn="ctr" defTabSz="914400" rtl="0" eaLnBrk="1" fontAlgn="auto" latinLnBrk="0" hangingPunct="1">
              <a:lnSpc>
                <a:spcPct val="90000"/>
              </a:lnSpc>
              <a:spcBef>
                <a:spcPts val="1000"/>
              </a:spcBef>
              <a:spcAft>
                <a:spcPts val="0"/>
              </a:spcAft>
              <a:buClrTx/>
              <a:buSzTx/>
              <a:buFontTx/>
              <a:buNone/>
              <a:tabLst/>
              <a:defRPr sz="1400"/>
            </a:lvl1pPr>
          </a:lstStyle>
          <a:p>
            <a:pPr marL="0" marR="0" lvl="0" indent="0" algn="ctr" defTabSz="914400" rtl="0" eaLnBrk="1" fontAlgn="auto" latinLnBrk="0" hangingPunct="1">
              <a:lnSpc>
                <a:spcPct val="90000"/>
              </a:lnSpc>
              <a:spcBef>
                <a:spcPts val="1000"/>
              </a:spcBef>
              <a:spcAft>
                <a:spcPts val="0"/>
              </a:spcAft>
              <a:buClrTx/>
              <a:buSzTx/>
              <a:buFontTx/>
              <a:buNone/>
              <a:tabLst/>
              <a:defRPr/>
            </a:pPr>
            <a:r>
              <a:rPr lang="sv-SE" dirty="0"/>
              <a:t>Klicka på ikonen för att infoga bild</a:t>
            </a:r>
          </a:p>
          <a:p>
            <a:endParaRPr lang="sv-SE" dirty="0"/>
          </a:p>
        </p:txBody>
      </p:sp>
      <p:sp>
        <p:nvSpPr>
          <p:cNvPr id="10" name="Platshållare för bild 8">
            <a:extLst>
              <a:ext uri="{FF2B5EF4-FFF2-40B4-BE49-F238E27FC236}">
                <a16:creationId xmlns:a16="http://schemas.microsoft.com/office/drawing/2014/main" id="{05DA0D78-FDE1-43D1-857B-4C0F0D0D1BFD}"/>
              </a:ext>
            </a:extLst>
          </p:cNvPr>
          <p:cNvSpPr>
            <a:spLocks noGrp="1"/>
          </p:cNvSpPr>
          <p:nvPr>
            <p:ph type="pic" sz="quarter" idx="15" hasCustomPrompt="1"/>
          </p:nvPr>
        </p:nvSpPr>
        <p:spPr>
          <a:xfrm>
            <a:off x="216000" y="2047462"/>
            <a:ext cx="3776400" cy="1936800"/>
          </a:xfrm>
          <a:solidFill>
            <a:schemeClr val="bg1">
              <a:lumMod val="75000"/>
            </a:schemeClr>
          </a:solidFill>
        </p:spPr>
        <p:txBody>
          <a:bodyPr lIns="360000" tIns="252000"/>
          <a:lstStyle>
            <a:lvl1pPr marL="0" marR="0" indent="0" algn="ctr" defTabSz="914400" rtl="0" eaLnBrk="1" fontAlgn="auto" latinLnBrk="0" hangingPunct="1">
              <a:lnSpc>
                <a:spcPct val="90000"/>
              </a:lnSpc>
              <a:spcBef>
                <a:spcPts val="1000"/>
              </a:spcBef>
              <a:spcAft>
                <a:spcPts val="0"/>
              </a:spcAft>
              <a:buClrTx/>
              <a:buSzTx/>
              <a:buFontTx/>
              <a:buNone/>
              <a:tabLst/>
              <a:defRPr sz="1400"/>
            </a:lvl1pPr>
          </a:lstStyle>
          <a:p>
            <a:pPr marL="0" marR="0" lvl="0" indent="0" algn="ctr" defTabSz="914400" rtl="0" eaLnBrk="1" fontAlgn="auto" latinLnBrk="0" hangingPunct="1">
              <a:lnSpc>
                <a:spcPct val="90000"/>
              </a:lnSpc>
              <a:spcBef>
                <a:spcPts val="1000"/>
              </a:spcBef>
              <a:spcAft>
                <a:spcPts val="0"/>
              </a:spcAft>
              <a:buClrTx/>
              <a:buSzTx/>
              <a:buFontTx/>
              <a:buNone/>
              <a:tabLst/>
              <a:defRPr/>
            </a:pPr>
            <a:r>
              <a:rPr lang="sv-SE" dirty="0"/>
              <a:t>Klicka på ikonen för att infoga bild</a:t>
            </a:r>
          </a:p>
          <a:p>
            <a:endParaRPr lang="sv-SE" dirty="0"/>
          </a:p>
        </p:txBody>
      </p:sp>
      <p:sp>
        <p:nvSpPr>
          <p:cNvPr id="11" name="Platshållare för bild 8">
            <a:extLst>
              <a:ext uri="{FF2B5EF4-FFF2-40B4-BE49-F238E27FC236}">
                <a16:creationId xmlns:a16="http://schemas.microsoft.com/office/drawing/2014/main" id="{ADAAEF65-35CB-4A38-B68B-3161FFC88383}"/>
              </a:ext>
            </a:extLst>
          </p:cNvPr>
          <p:cNvSpPr>
            <a:spLocks noGrp="1"/>
          </p:cNvSpPr>
          <p:nvPr>
            <p:ph type="pic" sz="quarter" idx="16" hasCustomPrompt="1"/>
          </p:nvPr>
        </p:nvSpPr>
        <p:spPr>
          <a:xfrm>
            <a:off x="4203658" y="4201200"/>
            <a:ext cx="3776400" cy="1936800"/>
          </a:xfrm>
          <a:solidFill>
            <a:schemeClr val="bg1">
              <a:lumMod val="75000"/>
            </a:schemeClr>
          </a:solidFill>
        </p:spPr>
        <p:txBody>
          <a:bodyPr lIns="360000" tIns="252000"/>
          <a:lstStyle>
            <a:lvl1pPr marL="0" marR="0" indent="0" algn="ctr" defTabSz="914400" rtl="0" eaLnBrk="1" fontAlgn="auto" latinLnBrk="0" hangingPunct="1">
              <a:lnSpc>
                <a:spcPct val="90000"/>
              </a:lnSpc>
              <a:spcBef>
                <a:spcPts val="1000"/>
              </a:spcBef>
              <a:spcAft>
                <a:spcPts val="0"/>
              </a:spcAft>
              <a:buClrTx/>
              <a:buSzTx/>
              <a:buFontTx/>
              <a:buNone/>
              <a:tabLst/>
              <a:defRPr sz="1400"/>
            </a:lvl1pPr>
          </a:lstStyle>
          <a:p>
            <a:pPr marL="0" marR="0" lvl="0" indent="0" algn="ctr" defTabSz="914400" rtl="0" eaLnBrk="1" fontAlgn="auto" latinLnBrk="0" hangingPunct="1">
              <a:lnSpc>
                <a:spcPct val="90000"/>
              </a:lnSpc>
              <a:spcBef>
                <a:spcPts val="1000"/>
              </a:spcBef>
              <a:spcAft>
                <a:spcPts val="0"/>
              </a:spcAft>
              <a:buClrTx/>
              <a:buSzTx/>
              <a:buFontTx/>
              <a:buNone/>
              <a:tabLst/>
              <a:defRPr/>
            </a:pPr>
            <a:r>
              <a:rPr lang="sv-SE" dirty="0"/>
              <a:t>Klicka på ikonen för att infoga bild</a:t>
            </a:r>
          </a:p>
          <a:p>
            <a:endParaRPr lang="sv-SE" dirty="0"/>
          </a:p>
        </p:txBody>
      </p:sp>
      <p:sp>
        <p:nvSpPr>
          <p:cNvPr id="12" name="Platshållare för bild 8">
            <a:extLst>
              <a:ext uri="{FF2B5EF4-FFF2-40B4-BE49-F238E27FC236}">
                <a16:creationId xmlns:a16="http://schemas.microsoft.com/office/drawing/2014/main" id="{1AC07A39-93C8-43CF-BC73-BD58CDA1D02C}"/>
              </a:ext>
            </a:extLst>
          </p:cNvPr>
          <p:cNvSpPr>
            <a:spLocks noGrp="1"/>
          </p:cNvSpPr>
          <p:nvPr>
            <p:ph type="pic" sz="quarter" idx="17" hasCustomPrompt="1"/>
          </p:nvPr>
        </p:nvSpPr>
        <p:spPr>
          <a:xfrm>
            <a:off x="8201323" y="2046078"/>
            <a:ext cx="3776401" cy="4090121"/>
          </a:xfrm>
          <a:solidFill>
            <a:schemeClr val="bg1">
              <a:lumMod val="75000"/>
            </a:schemeClr>
          </a:solidFill>
        </p:spPr>
        <p:txBody>
          <a:bodyPr lIns="360000" tIns="252000"/>
          <a:lstStyle>
            <a:lvl1pPr marL="0" marR="0" indent="0" algn="ctr" defTabSz="914400" rtl="0" eaLnBrk="1" fontAlgn="auto" latinLnBrk="0" hangingPunct="1">
              <a:lnSpc>
                <a:spcPct val="90000"/>
              </a:lnSpc>
              <a:spcBef>
                <a:spcPts val="1000"/>
              </a:spcBef>
              <a:spcAft>
                <a:spcPts val="0"/>
              </a:spcAft>
              <a:buClrTx/>
              <a:buSzTx/>
              <a:buFontTx/>
              <a:buNone/>
              <a:tabLst/>
              <a:defRPr sz="1400"/>
            </a:lvl1pPr>
          </a:lstStyle>
          <a:p>
            <a:pPr marL="0" marR="0" lvl="0" indent="0" algn="ctr" defTabSz="914400" rtl="0" eaLnBrk="1" fontAlgn="auto" latinLnBrk="0" hangingPunct="1">
              <a:lnSpc>
                <a:spcPct val="90000"/>
              </a:lnSpc>
              <a:spcBef>
                <a:spcPts val="1000"/>
              </a:spcBef>
              <a:spcAft>
                <a:spcPts val="0"/>
              </a:spcAft>
              <a:buClrTx/>
              <a:buSzTx/>
              <a:buFontTx/>
              <a:buNone/>
              <a:tabLst/>
              <a:defRPr/>
            </a:pPr>
            <a:r>
              <a:rPr lang="sv-SE" dirty="0"/>
              <a:t>Klicka på ikonen för att infoga bild</a:t>
            </a:r>
          </a:p>
          <a:p>
            <a:endParaRPr lang="sv-SE" dirty="0"/>
          </a:p>
        </p:txBody>
      </p:sp>
    </p:spTree>
    <p:extLst>
      <p:ext uri="{BB962C8B-B14F-4D97-AF65-F5344CB8AC3E}">
        <p14:creationId xmlns:p14="http://schemas.microsoft.com/office/powerpoint/2010/main" val="986229018"/>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p:cSld name="Rubrik 5 Bilder Multi Text">
    <p:spTree>
      <p:nvGrpSpPr>
        <p:cNvPr id="1" name=""/>
        <p:cNvGrpSpPr/>
        <p:nvPr/>
      </p:nvGrpSpPr>
      <p:grpSpPr>
        <a:xfrm>
          <a:off x="0" y="0"/>
          <a:ext cx="0" cy="0"/>
          <a:chOff x="0" y="0"/>
          <a:chExt cx="0" cy="0"/>
        </a:xfrm>
      </p:grpSpPr>
      <p:sp>
        <p:nvSpPr>
          <p:cNvPr id="12" name="Rektangel 11">
            <a:extLst>
              <a:ext uri="{FF2B5EF4-FFF2-40B4-BE49-F238E27FC236}">
                <a16:creationId xmlns:a16="http://schemas.microsoft.com/office/drawing/2014/main" id="{C5D78484-3B5F-465D-B725-D3BE6D9CC8E9}"/>
              </a:ext>
            </a:extLst>
          </p:cNvPr>
          <p:cNvSpPr/>
          <p:nvPr/>
        </p:nvSpPr>
        <p:spPr>
          <a:xfrm>
            <a:off x="8201323" y="2046078"/>
            <a:ext cx="3776401" cy="4090121"/>
          </a:xfrm>
          <a:prstGeom prst="rect">
            <a:avLst/>
          </a:prstGeom>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dirty="0">
              <a:ln>
                <a:noFill/>
              </a:ln>
              <a:solidFill>
                <a:prstClr val="white"/>
              </a:solidFill>
              <a:effectLst/>
              <a:uLnTx/>
              <a:uFillTx/>
              <a:latin typeface="Arial"/>
              <a:ea typeface="+mn-ea"/>
              <a:cs typeface="+mn-cs"/>
            </a:endParaRPr>
          </a:p>
        </p:txBody>
      </p:sp>
      <p:sp>
        <p:nvSpPr>
          <p:cNvPr id="9" name="Platshållare för bild 8">
            <a:extLst>
              <a:ext uri="{FF2B5EF4-FFF2-40B4-BE49-F238E27FC236}">
                <a16:creationId xmlns:a16="http://schemas.microsoft.com/office/drawing/2014/main" id="{4F2F6A57-7EA2-47DD-A2ED-D38487DF8B9A}"/>
              </a:ext>
            </a:extLst>
          </p:cNvPr>
          <p:cNvSpPr>
            <a:spLocks noGrp="1"/>
          </p:cNvSpPr>
          <p:nvPr>
            <p:ph type="pic" sz="quarter" idx="13" hasCustomPrompt="1"/>
          </p:nvPr>
        </p:nvSpPr>
        <p:spPr>
          <a:xfrm>
            <a:off x="4203658" y="2047462"/>
            <a:ext cx="3776400" cy="1936800"/>
          </a:xfrm>
          <a:solidFill>
            <a:schemeClr val="bg1">
              <a:lumMod val="75000"/>
            </a:schemeClr>
          </a:solidFill>
        </p:spPr>
        <p:txBody>
          <a:bodyPr lIns="360000" tIns="252000"/>
          <a:lstStyle>
            <a:lvl1pPr marL="0" marR="0" indent="0" algn="ctr" defTabSz="914400" rtl="0" eaLnBrk="1" fontAlgn="auto" latinLnBrk="0" hangingPunct="1">
              <a:lnSpc>
                <a:spcPct val="90000"/>
              </a:lnSpc>
              <a:spcBef>
                <a:spcPts val="1000"/>
              </a:spcBef>
              <a:spcAft>
                <a:spcPts val="0"/>
              </a:spcAft>
              <a:buClrTx/>
              <a:buSzTx/>
              <a:buFontTx/>
              <a:buNone/>
              <a:tabLst/>
              <a:defRPr sz="1400"/>
            </a:lvl1pPr>
          </a:lstStyle>
          <a:p>
            <a:pPr marL="0" marR="0" lvl="0" indent="0" algn="ctr" defTabSz="914400" rtl="0" eaLnBrk="1" fontAlgn="auto" latinLnBrk="0" hangingPunct="1">
              <a:lnSpc>
                <a:spcPct val="90000"/>
              </a:lnSpc>
              <a:spcBef>
                <a:spcPts val="1000"/>
              </a:spcBef>
              <a:spcAft>
                <a:spcPts val="0"/>
              </a:spcAft>
              <a:buClrTx/>
              <a:buSzTx/>
              <a:buFontTx/>
              <a:buNone/>
              <a:tabLst/>
              <a:defRPr/>
            </a:pPr>
            <a:r>
              <a:rPr lang="sv-SE" dirty="0"/>
              <a:t>Klicka på ikonen för att infoga bild</a:t>
            </a:r>
          </a:p>
          <a:p>
            <a:endParaRPr lang="sv-SE" dirty="0"/>
          </a:p>
        </p:txBody>
      </p:sp>
      <p:sp>
        <p:nvSpPr>
          <p:cNvPr id="2" name="Rubrik 1">
            <a:extLst>
              <a:ext uri="{FF2B5EF4-FFF2-40B4-BE49-F238E27FC236}">
                <a16:creationId xmlns:a16="http://schemas.microsoft.com/office/drawing/2014/main" id="{9F8FF724-E49B-4704-9C98-90B00DD5AF12}"/>
              </a:ext>
            </a:extLst>
          </p:cNvPr>
          <p:cNvSpPr>
            <a:spLocks noGrp="1"/>
          </p:cNvSpPr>
          <p:nvPr>
            <p:ph type="title" hasCustomPrompt="1"/>
          </p:nvPr>
        </p:nvSpPr>
        <p:spPr>
          <a:xfrm>
            <a:off x="479640" y="382479"/>
            <a:ext cx="5623962" cy="1606659"/>
          </a:xfrm>
        </p:spPr>
        <p:txBody>
          <a:bodyPr/>
          <a:lstStyle>
            <a:lvl1pPr>
              <a:defRPr/>
            </a:lvl1pPr>
          </a:lstStyle>
          <a:p>
            <a:r>
              <a:rPr lang="sv-SE" dirty="0"/>
              <a:t>Klicka här för rubrik</a:t>
            </a:r>
          </a:p>
        </p:txBody>
      </p:sp>
      <p:sp>
        <p:nvSpPr>
          <p:cNvPr id="5" name="Platshållare för datum 4">
            <a:extLst>
              <a:ext uri="{FF2B5EF4-FFF2-40B4-BE49-F238E27FC236}">
                <a16:creationId xmlns:a16="http://schemas.microsoft.com/office/drawing/2014/main" id="{3B336E3A-4F5D-4A20-8031-79061612051D}"/>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4E0D16E-38C6-4A47-A07E-4949C3F874C3}" type="datetime1">
              <a:rPr kumimoji="0" lang="sv-SE" sz="1200" b="0" i="0" u="none" strike="noStrike" kern="1200" cap="none" spc="0" normalizeH="0" baseline="0" noProof="0" smtClean="0">
                <a:ln>
                  <a:noFill/>
                </a:ln>
                <a:solidFill>
                  <a:prstClr val="black">
                    <a:tint val="75000"/>
                  </a:prstClr>
                </a:solidFill>
                <a:effectLst/>
                <a:uLnTx/>
                <a:uFillTx/>
                <a:latin typeface="Arial"/>
                <a:ea typeface="+mn-ea"/>
                <a:cs typeface="+mn-cs"/>
              </a:rPr>
              <a:t>2022-11-09</a:t>
            </a:fld>
            <a:endParaRPr kumimoji="0" lang="sv-SE" sz="1200" b="0" i="0" u="none" strike="noStrike" kern="1200" cap="none" spc="0" normalizeH="0" baseline="0" noProof="0" dirty="0">
              <a:ln>
                <a:noFill/>
              </a:ln>
              <a:solidFill>
                <a:prstClr val="black">
                  <a:tint val="75000"/>
                </a:prstClr>
              </a:solidFill>
              <a:effectLst/>
              <a:uLnTx/>
              <a:uFillTx/>
              <a:latin typeface="Arial"/>
              <a:ea typeface="+mn-ea"/>
              <a:cs typeface="+mn-cs"/>
            </a:endParaRPr>
          </a:p>
        </p:txBody>
      </p:sp>
      <p:sp>
        <p:nvSpPr>
          <p:cNvPr id="6" name="Platshållare för sidfot 5">
            <a:extLst>
              <a:ext uri="{FF2B5EF4-FFF2-40B4-BE49-F238E27FC236}">
                <a16:creationId xmlns:a16="http://schemas.microsoft.com/office/drawing/2014/main" id="{550FFDF2-D867-4E53-8AAC-444DD30952FB}"/>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200" b="0" i="0" u="none" strike="noStrike" kern="1200" cap="none" spc="0" normalizeH="0" baseline="0" noProof="0" dirty="0">
              <a:ln>
                <a:noFill/>
              </a:ln>
              <a:solidFill>
                <a:prstClr val="black">
                  <a:tint val="75000"/>
                </a:prstClr>
              </a:solidFill>
              <a:effectLst/>
              <a:uLnTx/>
              <a:uFillTx/>
              <a:latin typeface="Arial"/>
              <a:ea typeface="+mn-ea"/>
              <a:cs typeface="+mn-cs"/>
            </a:endParaRPr>
          </a:p>
        </p:txBody>
      </p:sp>
      <p:sp>
        <p:nvSpPr>
          <p:cNvPr id="7" name="Platshållare för bildnummer 6">
            <a:extLst>
              <a:ext uri="{FF2B5EF4-FFF2-40B4-BE49-F238E27FC236}">
                <a16:creationId xmlns:a16="http://schemas.microsoft.com/office/drawing/2014/main" id="{96C34A88-0CA2-42B6-84DB-A048521252C5}"/>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465F0E0-B5C3-4CD1-92D9-1861807167C1}" type="slidenum">
              <a:rPr kumimoji="0" lang="sv-SE" sz="1200" b="0" i="0" u="none" strike="noStrike" kern="1200" cap="none" spc="0" normalizeH="0" baseline="0" noProof="0" smtClean="0">
                <a:ln>
                  <a:noFill/>
                </a:ln>
                <a:solidFill>
                  <a:prstClr val="black">
                    <a:tint val="75000"/>
                  </a:prstClr>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sv-SE" sz="1200" b="0" i="0" u="none" strike="noStrike" kern="1200" cap="none" spc="0" normalizeH="0" baseline="0" noProof="0" dirty="0">
              <a:ln>
                <a:noFill/>
              </a:ln>
              <a:solidFill>
                <a:prstClr val="black">
                  <a:tint val="75000"/>
                </a:prstClr>
              </a:solidFill>
              <a:effectLst/>
              <a:uLnTx/>
              <a:uFillTx/>
              <a:latin typeface="Arial"/>
              <a:ea typeface="+mn-ea"/>
              <a:cs typeface="+mn-cs"/>
            </a:endParaRPr>
          </a:p>
        </p:txBody>
      </p:sp>
      <p:sp>
        <p:nvSpPr>
          <p:cNvPr id="8" name="Platshållare för bild 8">
            <a:extLst>
              <a:ext uri="{FF2B5EF4-FFF2-40B4-BE49-F238E27FC236}">
                <a16:creationId xmlns:a16="http://schemas.microsoft.com/office/drawing/2014/main" id="{12619720-8989-44FC-8D94-278B920DBDB7}"/>
              </a:ext>
            </a:extLst>
          </p:cNvPr>
          <p:cNvSpPr>
            <a:spLocks noGrp="1"/>
          </p:cNvSpPr>
          <p:nvPr>
            <p:ph type="pic" sz="quarter" idx="14" hasCustomPrompt="1"/>
          </p:nvPr>
        </p:nvSpPr>
        <p:spPr>
          <a:xfrm>
            <a:off x="216000" y="4201199"/>
            <a:ext cx="3776400" cy="1936800"/>
          </a:xfrm>
          <a:solidFill>
            <a:schemeClr val="bg1">
              <a:lumMod val="75000"/>
            </a:schemeClr>
          </a:solidFill>
        </p:spPr>
        <p:txBody>
          <a:bodyPr lIns="360000" tIns="252000"/>
          <a:lstStyle>
            <a:lvl1pPr marL="0" indent="0" algn="ctr">
              <a:buFontTx/>
              <a:buNone/>
              <a:defRPr sz="1400"/>
            </a:lvl1pPr>
          </a:lstStyle>
          <a:p>
            <a:r>
              <a:rPr lang="sv-SE" dirty="0"/>
              <a:t>Klicka på ikonen för att infoga bild</a:t>
            </a:r>
          </a:p>
        </p:txBody>
      </p:sp>
      <p:sp>
        <p:nvSpPr>
          <p:cNvPr id="10" name="Platshållare för bild 8">
            <a:extLst>
              <a:ext uri="{FF2B5EF4-FFF2-40B4-BE49-F238E27FC236}">
                <a16:creationId xmlns:a16="http://schemas.microsoft.com/office/drawing/2014/main" id="{05DA0D78-FDE1-43D1-857B-4C0F0D0D1BFD}"/>
              </a:ext>
            </a:extLst>
          </p:cNvPr>
          <p:cNvSpPr>
            <a:spLocks noGrp="1"/>
          </p:cNvSpPr>
          <p:nvPr>
            <p:ph type="pic" sz="quarter" idx="15" hasCustomPrompt="1"/>
          </p:nvPr>
        </p:nvSpPr>
        <p:spPr>
          <a:xfrm>
            <a:off x="216000" y="2047462"/>
            <a:ext cx="3776400" cy="1936800"/>
          </a:xfrm>
          <a:solidFill>
            <a:schemeClr val="bg1">
              <a:lumMod val="75000"/>
            </a:schemeClr>
          </a:solidFill>
        </p:spPr>
        <p:txBody>
          <a:bodyPr lIns="360000" tIns="252000"/>
          <a:lstStyle>
            <a:lvl1pPr marL="0" marR="0" indent="0" algn="ctr" defTabSz="914400" rtl="0" eaLnBrk="1" fontAlgn="auto" latinLnBrk="0" hangingPunct="1">
              <a:lnSpc>
                <a:spcPct val="90000"/>
              </a:lnSpc>
              <a:spcBef>
                <a:spcPts val="1000"/>
              </a:spcBef>
              <a:spcAft>
                <a:spcPts val="0"/>
              </a:spcAft>
              <a:buClrTx/>
              <a:buSzTx/>
              <a:buFontTx/>
              <a:buNone/>
              <a:tabLst/>
              <a:defRPr sz="1400"/>
            </a:lvl1pPr>
          </a:lstStyle>
          <a:p>
            <a:pPr marL="0" marR="0" lvl="0" indent="0" algn="ctr" defTabSz="914400" rtl="0" eaLnBrk="1" fontAlgn="auto" latinLnBrk="0" hangingPunct="1">
              <a:lnSpc>
                <a:spcPct val="90000"/>
              </a:lnSpc>
              <a:spcBef>
                <a:spcPts val="1000"/>
              </a:spcBef>
              <a:spcAft>
                <a:spcPts val="0"/>
              </a:spcAft>
              <a:buClrTx/>
              <a:buSzTx/>
              <a:buFontTx/>
              <a:buNone/>
              <a:tabLst/>
              <a:defRPr/>
            </a:pPr>
            <a:r>
              <a:rPr lang="sv-SE" dirty="0"/>
              <a:t>Klicka på ikonen för att infoga bild</a:t>
            </a:r>
          </a:p>
          <a:p>
            <a:endParaRPr lang="sv-SE" dirty="0"/>
          </a:p>
        </p:txBody>
      </p:sp>
      <p:sp>
        <p:nvSpPr>
          <p:cNvPr id="11" name="Platshållare för bild 8">
            <a:extLst>
              <a:ext uri="{FF2B5EF4-FFF2-40B4-BE49-F238E27FC236}">
                <a16:creationId xmlns:a16="http://schemas.microsoft.com/office/drawing/2014/main" id="{ADAAEF65-35CB-4A38-B68B-3161FFC88383}"/>
              </a:ext>
            </a:extLst>
          </p:cNvPr>
          <p:cNvSpPr>
            <a:spLocks noGrp="1"/>
          </p:cNvSpPr>
          <p:nvPr>
            <p:ph type="pic" sz="quarter" idx="16" hasCustomPrompt="1"/>
          </p:nvPr>
        </p:nvSpPr>
        <p:spPr>
          <a:xfrm>
            <a:off x="4203658" y="4201200"/>
            <a:ext cx="3776400" cy="1936800"/>
          </a:xfrm>
          <a:solidFill>
            <a:schemeClr val="bg1">
              <a:lumMod val="75000"/>
            </a:schemeClr>
          </a:solidFill>
        </p:spPr>
        <p:txBody>
          <a:bodyPr lIns="360000" tIns="252000"/>
          <a:lstStyle>
            <a:lvl1pPr marL="0" marR="0" indent="0" algn="ctr" defTabSz="914400" rtl="0" eaLnBrk="1" fontAlgn="auto" latinLnBrk="0" hangingPunct="1">
              <a:lnSpc>
                <a:spcPct val="90000"/>
              </a:lnSpc>
              <a:spcBef>
                <a:spcPts val="1000"/>
              </a:spcBef>
              <a:spcAft>
                <a:spcPts val="0"/>
              </a:spcAft>
              <a:buClrTx/>
              <a:buSzTx/>
              <a:buFontTx/>
              <a:buNone/>
              <a:tabLst/>
              <a:defRPr sz="1400"/>
            </a:lvl1pPr>
          </a:lstStyle>
          <a:p>
            <a:pPr marL="0" marR="0" lvl="0" indent="0" algn="ctr" defTabSz="914400" rtl="0" eaLnBrk="1" fontAlgn="auto" latinLnBrk="0" hangingPunct="1">
              <a:lnSpc>
                <a:spcPct val="90000"/>
              </a:lnSpc>
              <a:spcBef>
                <a:spcPts val="1000"/>
              </a:spcBef>
              <a:spcAft>
                <a:spcPts val="0"/>
              </a:spcAft>
              <a:buClrTx/>
              <a:buSzTx/>
              <a:buFontTx/>
              <a:buNone/>
              <a:tabLst/>
              <a:defRPr/>
            </a:pPr>
            <a:r>
              <a:rPr lang="sv-SE" dirty="0"/>
              <a:t>Klicka på ikonen för att infoga bild</a:t>
            </a:r>
          </a:p>
          <a:p>
            <a:endParaRPr lang="sv-SE" dirty="0"/>
          </a:p>
        </p:txBody>
      </p:sp>
      <p:sp>
        <p:nvSpPr>
          <p:cNvPr id="4" name="Platshållare för innehåll 3">
            <a:extLst>
              <a:ext uri="{FF2B5EF4-FFF2-40B4-BE49-F238E27FC236}">
                <a16:creationId xmlns:a16="http://schemas.microsoft.com/office/drawing/2014/main" id="{EE10710B-E6A0-4400-9188-D0E0C590305C}"/>
              </a:ext>
            </a:extLst>
          </p:cNvPr>
          <p:cNvSpPr>
            <a:spLocks noGrp="1"/>
          </p:cNvSpPr>
          <p:nvPr>
            <p:ph sz="quarter" idx="17"/>
          </p:nvPr>
        </p:nvSpPr>
        <p:spPr>
          <a:xfrm>
            <a:off x="8201323" y="2046078"/>
            <a:ext cx="3776401" cy="4090121"/>
          </a:xfrm>
          <a:noFill/>
        </p:spPr>
        <p:txBody>
          <a:bodyPr lIns="216000" tIns="180000"/>
          <a:lstStyle>
            <a:lvl1pPr marL="0" indent="0">
              <a:buFontTx/>
              <a:buNone/>
              <a:defRPr sz="20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sv-SE"/>
              <a:t>Redigera format för bakgrundstext</a:t>
            </a:r>
          </a:p>
        </p:txBody>
      </p:sp>
    </p:spTree>
    <p:extLst>
      <p:ext uri="{BB962C8B-B14F-4D97-AF65-F5344CB8AC3E}">
        <p14:creationId xmlns:p14="http://schemas.microsoft.com/office/powerpoint/2010/main" val="2609897321"/>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p:cSld name="Rubrik 6 Bilder">
    <p:spTree>
      <p:nvGrpSpPr>
        <p:cNvPr id="1" name=""/>
        <p:cNvGrpSpPr/>
        <p:nvPr/>
      </p:nvGrpSpPr>
      <p:grpSpPr>
        <a:xfrm>
          <a:off x="0" y="0"/>
          <a:ext cx="0" cy="0"/>
          <a:chOff x="0" y="0"/>
          <a:chExt cx="0" cy="0"/>
        </a:xfrm>
      </p:grpSpPr>
      <p:sp>
        <p:nvSpPr>
          <p:cNvPr id="9" name="Platshållare för bild 8">
            <a:extLst>
              <a:ext uri="{FF2B5EF4-FFF2-40B4-BE49-F238E27FC236}">
                <a16:creationId xmlns:a16="http://schemas.microsoft.com/office/drawing/2014/main" id="{4F2F6A57-7EA2-47DD-A2ED-D38487DF8B9A}"/>
              </a:ext>
            </a:extLst>
          </p:cNvPr>
          <p:cNvSpPr>
            <a:spLocks noGrp="1"/>
          </p:cNvSpPr>
          <p:nvPr>
            <p:ph type="pic" sz="quarter" idx="13" hasCustomPrompt="1"/>
          </p:nvPr>
        </p:nvSpPr>
        <p:spPr>
          <a:xfrm>
            <a:off x="4203658" y="2047462"/>
            <a:ext cx="3776400" cy="1936800"/>
          </a:xfrm>
          <a:solidFill>
            <a:schemeClr val="bg1">
              <a:lumMod val="75000"/>
            </a:schemeClr>
          </a:solidFill>
        </p:spPr>
        <p:txBody>
          <a:bodyPr lIns="360000" tIns="252000"/>
          <a:lstStyle>
            <a:lvl1pPr marL="0" marR="0" indent="0" algn="ctr" defTabSz="914400" rtl="0" eaLnBrk="1" fontAlgn="auto" latinLnBrk="0" hangingPunct="1">
              <a:lnSpc>
                <a:spcPct val="90000"/>
              </a:lnSpc>
              <a:spcBef>
                <a:spcPts val="1000"/>
              </a:spcBef>
              <a:spcAft>
                <a:spcPts val="0"/>
              </a:spcAft>
              <a:buClrTx/>
              <a:buSzTx/>
              <a:buFontTx/>
              <a:buNone/>
              <a:tabLst/>
              <a:defRPr sz="1400"/>
            </a:lvl1pPr>
          </a:lstStyle>
          <a:p>
            <a:pPr marL="0" marR="0" lvl="0" indent="0" algn="ctr" defTabSz="914400" rtl="0" eaLnBrk="1" fontAlgn="auto" latinLnBrk="0" hangingPunct="1">
              <a:lnSpc>
                <a:spcPct val="90000"/>
              </a:lnSpc>
              <a:spcBef>
                <a:spcPts val="1000"/>
              </a:spcBef>
              <a:spcAft>
                <a:spcPts val="0"/>
              </a:spcAft>
              <a:buClrTx/>
              <a:buSzTx/>
              <a:buFontTx/>
              <a:buNone/>
              <a:tabLst/>
              <a:defRPr/>
            </a:pPr>
            <a:r>
              <a:rPr lang="sv-SE" dirty="0"/>
              <a:t>Klicka på ikonen för att infoga bild</a:t>
            </a:r>
          </a:p>
          <a:p>
            <a:endParaRPr lang="sv-SE" dirty="0"/>
          </a:p>
        </p:txBody>
      </p:sp>
      <p:sp>
        <p:nvSpPr>
          <p:cNvPr id="2" name="Rubrik 1">
            <a:extLst>
              <a:ext uri="{FF2B5EF4-FFF2-40B4-BE49-F238E27FC236}">
                <a16:creationId xmlns:a16="http://schemas.microsoft.com/office/drawing/2014/main" id="{9F8FF724-E49B-4704-9C98-90B00DD5AF12}"/>
              </a:ext>
            </a:extLst>
          </p:cNvPr>
          <p:cNvSpPr>
            <a:spLocks noGrp="1"/>
          </p:cNvSpPr>
          <p:nvPr>
            <p:ph type="title" hasCustomPrompt="1"/>
          </p:nvPr>
        </p:nvSpPr>
        <p:spPr>
          <a:xfrm>
            <a:off x="479640" y="382479"/>
            <a:ext cx="5623962" cy="1606659"/>
          </a:xfrm>
        </p:spPr>
        <p:txBody>
          <a:bodyPr/>
          <a:lstStyle>
            <a:lvl1pPr>
              <a:defRPr/>
            </a:lvl1pPr>
          </a:lstStyle>
          <a:p>
            <a:r>
              <a:rPr lang="sv-SE" dirty="0"/>
              <a:t>Klicka här för rubrik</a:t>
            </a:r>
          </a:p>
        </p:txBody>
      </p:sp>
      <p:sp>
        <p:nvSpPr>
          <p:cNvPr id="5" name="Platshållare för datum 4">
            <a:extLst>
              <a:ext uri="{FF2B5EF4-FFF2-40B4-BE49-F238E27FC236}">
                <a16:creationId xmlns:a16="http://schemas.microsoft.com/office/drawing/2014/main" id="{3B336E3A-4F5D-4A20-8031-79061612051D}"/>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63D9008-10CA-4C98-97C6-A137770EF6FE}" type="datetime1">
              <a:rPr kumimoji="0" lang="sv-SE" sz="1200" b="0" i="0" u="none" strike="noStrike" kern="1200" cap="none" spc="0" normalizeH="0" baseline="0" noProof="0" smtClean="0">
                <a:ln>
                  <a:noFill/>
                </a:ln>
                <a:solidFill>
                  <a:prstClr val="black">
                    <a:tint val="75000"/>
                  </a:prstClr>
                </a:solidFill>
                <a:effectLst/>
                <a:uLnTx/>
                <a:uFillTx/>
                <a:latin typeface="Arial"/>
                <a:ea typeface="+mn-ea"/>
                <a:cs typeface="+mn-cs"/>
              </a:rPr>
              <a:t>2022-11-09</a:t>
            </a:fld>
            <a:endParaRPr kumimoji="0" lang="sv-SE" sz="1200" b="0" i="0" u="none" strike="noStrike" kern="1200" cap="none" spc="0" normalizeH="0" baseline="0" noProof="0" dirty="0">
              <a:ln>
                <a:noFill/>
              </a:ln>
              <a:solidFill>
                <a:prstClr val="black">
                  <a:tint val="75000"/>
                </a:prstClr>
              </a:solidFill>
              <a:effectLst/>
              <a:uLnTx/>
              <a:uFillTx/>
              <a:latin typeface="Arial"/>
              <a:ea typeface="+mn-ea"/>
              <a:cs typeface="+mn-cs"/>
            </a:endParaRPr>
          </a:p>
        </p:txBody>
      </p:sp>
      <p:sp>
        <p:nvSpPr>
          <p:cNvPr id="6" name="Platshållare för sidfot 5">
            <a:extLst>
              <a:ext uri="{FF2B5EF4-FFF2-40B4-BE49-F238E27FC236}">
                <a16:creationId xmlns:a16="http://schemas.microsoft.com/office/drawing/2014/main" id="{550FFDF2-D867-4E53-8AAC-444DD30952FB}"/>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200" b="0" i="0" u="none" strike="noStrike" kern="1200" cap="none" spc="0" normalizeH="0" baseline="0" noProof="0" dirty="0">
              <a:ln>
                <a:noFill/>
              </a:ln>
              <a:solidFill>
                <a:prstClr val="black">
                  <a:tint val="75000"/>
                </a:prstClr>
              </a:solidFill>
              <a:effectLst/>
              <a:uLnTx/>
              <a:uFillTx/>
              <a:latin typeface="Arial"/>
              <a:ea typeface="+mn-ea"/>
              <a:cs typeface="+mn-cs"/>
            </a:endParaRPr>
          </a:p>
        </p:txBody>
      </p:sp>
      <p:sp>
        <p:nvSpPr>
          <p:cNvPr id="7" name="Platshållare för bildnummer 6">
            <a:extLst>
              <a:ext uri="{FF2B5EF4-FFF2-40B4-BE49-F238E27FC236}">
                <a16:creationId xmlns:a16="http://schemas.microsoft.com/office/drawing/2014/main" id="{96C34A88-0CA2-42B6-84DB-A048521252C5}"/>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465F0E0-B5C3-4CD1-92D9-1861807167C1}" type="slidenum">
              <a:rPr kumimoji="0" lang="sv-SE" sz="1200" b="0" i="0" u="none" strike="noStrike" kern="1200" cap="none" spc="0" normalizeH="0" baseline="0" noProof="0" smtClean="0">
                <a:ln>
                  <a:noFill/>
                </a:ln>
                <a:solidFill>
                  <a:prstClr val="black">
                    <a:tint val="75000"/>
                  </a:prstClr>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sv-SE" sz="1200" b="0" i="0" u="none" strike="noStrike" kern="1200" cap="none" spc="0" normalizeH="0" baseline="0" noProof="0" dirty="0">
              <a:ln>
                <a:noFill/>
              </a:ln>
              <a:solidFill>
                <a:prstClr val="black">
                  <a:tint val="75000"/>
                </a:prstClr>
              </a:solidFill>
              <a:effectLst/>
              <a:uLnTx/>
              <a:uFillTx/>
              <a:latin typeface="Arial"/>
              <a:ea typeface="+mn-ea"/>
              <a:cs typeface="+mn-cs"/>
            </a:endParaRPr>
          </a:p>
        </p:txBody>
      </p:sp>
      <p:sp>
        <p:nvSpPr>
          <p:cNvPr id="8" name="Platshållare för bild 8">
            <a:extLst>
              <a:ext uri="{FF2B5EF4-FFF2-40B4-BE49-F238E27FC236}">
                <a16:creationId xmlns:a16="http://schemas.microsoft.com/office/drawing/2014/main" id="{12619720-8989-44FC-8D94-278B920DBDB7}"/>
              </a:ext>
            </a:extLst>
          </p:cNvPr>
          <p:cNvSpPr>
            <a:spLocks noGrp="1"/>
          </p:cNvSpPr>
          <p:nvPr>
            <p:ph type="pic" sz="quarter" idx="14" hasCustomPrompt="1"/>
          </p:nvPr>
        </p:nvSpPr>
        <p:spPr>
          <a:xfrm>
            <a:off x="216000" y="4201199"/>
            <a:ext cx="3776400" cy="1936800"/>
          </a:xfrm>
          <a:solidFill>
            <a:schemeClr val="bg1">
              <a:lumMod val="75000"/>
            </a:schemeClr>
          </a:solidFill>
        </p:spPr>
        <p:txBody>
          <a:bodyPr lIns="360000" tIns="252000"/>
          <a:lstStyle>
            <a:lvl1pPr marL="0" marR="0" indent="0" algn="ctr" defTabSz="914400" rtl="0" eaLnBrk="1" fontAlgn="auto" latinLnBrk="0" hangingPunct="1">
              <a:lnSpc>
                <a:spcPct val="90000"/>
              </a:lnSpc>
              <a:spcBef>
                <a:spcPts val="1000"/>
              </a:spcBef>
              <a:spcAft>
                <a:spcPts val="0"/>
              </a:spcAft>
              <a:buClrTx/>
              <a:buSzTx/>
              <a:buFontTx/>
              <a:buNone/>
              <a:tabLst/>
              <a:defRPr sz="1400"/>
            </a:lvl1pPr>
          </a:lstStyle>
          <a:p>
            <a:pPr marL="0" marR="0" lvl="0" indent="0" algn="ctr" defTabSz="914400" rtl="0" eaLnBrk="1" fontAlgn="auto" latinLnBrk="0" hangingPunct="1">
              <a:lnSpc>
                <a:spcPct val="90000"/>
              </a:lnSpc>
              <a:spcBef>
                <a:spcPts val="1000"/>
              </a:spcBef>
              <a:spcAft>
                <a:spcPts val="0"/>
              </a:spcAft>
              <a:buClrTx/>
              <a:buSzTx/>
              <a:buFontTx/>
              <a:buNone/>
              <a:tabLst/>
              <a:defRPr/>
            </a:pPr>
            <a:r>
              <a:rPr lang="sv-SE" dirty="0"/>
              <a:t>Klicka på ikonen för att infoga bild</a:t>
            </a:r>
          </a:p>
          <a:p>
            <a:endParaRPr lang="sv-SE" dirty="0"/>
          </a:p>
        </p:txBody>
      </p:sp>
      <p:sp>
        <p:nvSpPr>
          <p:cNvPr id="10" name="Platshållare för bild 8">
            <a:extLst>
              <a:ext uri="{FF2B5EF4-FFF2-40B4-BE49-F238E27FC236}">
                <a16:creationId xmlns:a16="http://schemas.microsoft.com/office/drawing/2014/main" id="{05DA0D78-FDE1-43D1-857B-4C0F0D0D1BFD}"/>
              </a:ext>
            </a:extLst>
          </p:cNvPr>
          <p:cNvSpPr>
            <a:spLocks noGrp="1"/>
          </p:cNvSpPr>
          <p:nvPr>
            <p:ph type="pic" sz="quarter" idx="15" hasCustomPrompt="1"/>
          </p:nvPr>
        </p:nvSpPr>
        <p:spPr>
          <a:xfrm>
            <a:off x="216000" y="2047462"/>
            <a:ext cx="3776400" cy="1936800"/>
          </a:xfrm>
          <a:solidFill>
            <a:schemeClr val="bg1">
              <a:lumMod val="75000"/>
            </a:schemeClr>
          </a:solidFill>
        </p:spPr>
        <p:txBody>
          <a:bodyPr lIns="360000" tIns="252000"/>
          <a:lstStyle>
            <a:lvl1pPr marL="0" marR="0" indent="0" algn="ctr" defTabSz="914400" rtl="0" eaLnBrk="1" fontAlgn="auto" latinLnBrk="0" hangingPunct="1">
              <a:lnSpc>
                <a:spcPct val="90000"/>
              </a:lnSpc>
              <a:spcBef>
                <a:spcPts val="1000"/>
              </a:spcBef>
              <a:spcAft>
                <a:spcPts val="0"/>
              </a:spcAft>
              <a:buClrTx/>
              <a:buSzTx/>
              <a:buFontTx/>
              <a:buNone/>
              <a:tabLst/>
              <a:defRPr sz="1400"/>
            </a:lvl1pPr>
          </a:lstStyle>
          <a:p>
            <a:pPr marL="0" marR="0" lvl="0" indent="0" algn="ctr" defTabSz="914400" rtl="0" eaLnBrk="1" fontAlgn="auto" latinLnBrk="0" hangingPunct="1">
              <a:lnSpc>
                <a:spcPct val="90000"/>
              </a:lnSpc>
              <a:spcBef>
                <a:spcPts val="1000"/>
              </a:spcBef>
              <a:spcAft>
                <a:spcPts val="0"/>
              </a:spcAft>
              <a:buClrTx/>
              <a:buSzTx/>
              <a:buFontTx/>
              <a:buNone/>
              <a:tabLst/>
              <a:defRPr/>
            </a:pPr>
            <a:r>
              <a:rPr lang="sv-SE" dirty="0"/>
              <a:t>Klicka på ikonen för att infoga bild</a:t>
            </a:r>
          </a:p>
          <a:p>
            <a:endParaRPr lang="sv-SE" dirty="0"/>
          </a:p>
        </p:txBody>
      </p:sp>
      <p:sp>
        <p:nvSpPr>
          <p:cNvPr id="11" name="Platshållare för bild 8">
            <a:extLst>
              <a:ext uri="{FF2B5EF4-FFF2-40B4-BE49-F238E27FC236}">
                <a16:creationId xmlns:a16="http://schemas.microsoft.com/office/drawing/2014/main" id="{ADAAEF65-35CB-4A38-B68B-3161FFC88383}"/>
              </a:ext>
            </a:extLst>
          </p:cNvPr>
          <p:cNvSpPr>
            <a:spLocks noGrp="1"/>
          </p:cNvSpPr>
          <p:nvPr>
            <p:ph type="pic" sz="quarter" idx="16" hasCustomPrompt="1"/>
          </p:nvPr>
        </p:nvSpPr>
        <p:spPr>
          <a:xfrm>
            <a:off x="4203658" y="4201200"/>
            <a:ext cx="3776400" cy="1936800"/>
          </a:xfrm>
          <a:solidFill>
            <a:schemeClr val="bg1">
              <a:lumMod val="75000"/>
            </a:schemeClr>
          </a:solidFill>
        </p:spPr>
        <p:txBody>
          <a:bodyPr lIns="360000" tIns="252000"/>
          <a:lstStyle>
            <a:lvl1pPr marL="0" marR="0" indent="0" algn="ctr" defTabSz="914400" rtl="0" eaLnBrk="1" fontAlgn="auto" latinLnBrk="0" hangingPunct="1">
              <a:lnSpc>
                <a:spcPct val="90000"/>
              </a:lnSpc>
              <a:spcBef>
                <a:spcPts val="1000"/>
              </a:spcBef>
              <a:spcAft>
                <a:spcPts val="0"/>
              </a:spcAft>
              <a:buClrTx/>
              <a:buSzTx/>
              <a:buFontTx/>
              <a:buNone/>
              <a:tabLst/>
              <a:defRPr sz="1400"/>
            </a:lvl1pPr>
          </a:lstStyle>
          <a:p>
            <a:pPr marL="0" marR="0" lvl="0" indent="0" algn="ctr" defTabSz="914400" rtl="0" eaLnBrk="1" fontAlgn="auto" latinLnBrk="0" hangingPunct="1">
              <a:lnSpc>
                <a:spcPct val="90000"/>
              </a:lnSpc>
              <a:spcBef>
                <a:spcPts val="1000"/>
              </a:spcBef>
              <a:spcAft>
                <a:spcPts val="0"/>
              </a:spcAft>
              <a:buClrTx/>
              <a:buSzTx/>
              <a:buFontTx/>
              <a:buNone/>
              <a:tabLst/>
              <a:defRPr/>
            </a:pPr>
            <a:r>
              <a:rPr lang="sv-SE" dirty="0"/>
              <a:t>Klicka på ikonen för att infoga bild</a:t>
            </a:r>
          </a:p>
          <a:p>
            <a:endParaRPr lang="sv-SE" dirty="0"/>
          </a:p>
        </p:txBody>
      </p:sp>
      <p:sp>
        <p:nvSpPr>
          <p:cNvPr id="12" name="Platshållare för bild 8">
            <a:extLst>
              <a:ext uri="{FF2B5EF4-FFF2-40B4-BE49-F238E27FC236}">
                <a16:creationId xmlns:a16="http://schemas.microsoft.com/office/drawing/2014/main" id="{1AC07A39-93C8-43CF-BC73-BD58CDA1D02C}"/>
              </a:ext>
            </a:extLst>
          </p:cNvPr>
          <p:cNvSpPr>
            <a:spLocks noGrp="1"/>
          </p:cNvSpPr>
          <p:nvPr>
            <p:ph type="pic" sz="quarter" idx="17" hasCustomPrompt="1"/>
          </p:nvPr>
        </p:nvSpPr>
        <p:spPr>
          <a:xfrm>
            <a:off x="8191440" y="2047463"/>
            <a:ext cx="3776400" cy="1936800"/>
          </a:xfrm>
          <a:solidFill>
            <a:schemeClr val="bg1">
              <a:lumMod val="75000"/>
            </a:schemeClr>
          </a:solidFill>
        </p:spPr>
        <p:txBody>
          <a:bodyPr lIns="360000" tIns="252000"/>
          <a:lstStyle>
            <a:lvl1pPr marL="0" marR="0" indent="0" algn="ctr" defTabSz="914400" rtl="0" eaLnBrk="1" fontAlgn="auto" latinLnBrk="0" hangingPunct="1">
              <a:lnSpc>
                <a:spcPct val="90000"/>
              </a:lnSpc>
              <a:spcBef>
                <a:spcPts val="1000"/>
              </a:spcBef>
              <a:spcAft>
                <a:spcPts val="0"/>
              </a:spcAft>
              <a:buClrTx/>
              <a:buSzTx/>
              <a:buFontTx/>
              <a:buNone/>
              <a:tabLst/>
              <a:defRPr sz="1400"/>
            </a:lvl1pPr>
          </a:lstStyle>
          <a:p>
            <a:pPr marL="0" marR="0" lvl="0" indent="0" algn="ctr" defTabSz="914400" rtl="0" eaLnBrk="1" fontAlgn="auto" latinLnBrk="0" hangingPunct="1">
              <a:lnSpc>
                <a:spcPct val="90000"/>
              </a:lnSpc>
              <a:spcBef>
                <a:spcPts val="1000"/>
              </a:spcBef>
              <a:spcAft>
                <a:spcPts val="0"/>
              </a:spcAft>
              <a:buClrTx/>
              <a:buSzTx/>
              <a:buFontTx/>
              <a:buNone/>
              <a:tabLst/>
              <a:defRPr/>
            </a:pPr>
            <a:r>
              <a:rPr lang="sv-SE" dirty="0"/>
              <a:t>Klicka på ikonen för att infoga bild</a:t>
            </a:r>
          </a:p>
          <a:p>
            <a:endParaRPr lang="sv-SE" dirty="0"/>
          </a:p>
        </p:txBody>
      </p:sp>
      <p:sp>
        <p:nvSpPr>
          <p:cNvPr id="13" name="Platshållare för bild 8">
            <a:extLst>
              <a:ext uri="{FF2B5EF4-FFF2-40B4-BE49-F238E27FC236}">
                <a16:creationId xmlns:a16="http://schemas.microsoft.com/office/drawing/2014/main" id="{401BE4A9-AE6D-4492-9337-3FD7D8D38F56}"/>
              </a:ext>
            </a:extLst>
          </p:cNvPr>
          <p:cNvSpPr>
            <a:spLocks noGrp="1"/>
          </p:cNvSpPr>
          <p:nvPr>
            <p:ph type="pic" sz="quarter" idx="18" hasCustomPrompt="1"/>
          </p:nvPr>
        </p:nvSpPr>
        <p:spPr>
          <a:xfrm>
            <a:off x="8191440" y="4201200"/>
            <a:ext cx="3776400" cy="1936800"/>
          </a:xfrm>
          <a:solidFill>
            <a:schemeClr val="bg1">
              <a:lumMod val="75000"/>
            </a:schemeClr>
          </a:solidFill>
        </p:spPr>
        <p:txBody>
          <a:bodyPr lIns="360000" tIns="252000"/>
          <a:lstStyle>
            <a:lvl1pPr marL="0" marR="0" indent="0" algn="ctr" defTabSz="914400" rtl="0" eaLnBrk="1" fontAlgn="auto" latinLnBrk="0" hangingPunct="1">
              <a:lnSpc>
                <a:spcPct val="90000"/>
              </a:lnSpc>
              <a:spcBef>
                <a:spcPts val="1000"/>
              </a:spcBef>
              <a:spcAft>
                <a:spcPts val="0"/>
              </a:spcAft>
              <a:buClrTx/>
              <a:buSzTx/>
              <a:buFontTx/>
              <a:buNone/>
              <a:tabLst/>
              <a:defRPr sz="1400"/>
            </a:lvl1pPr>
          </a:lstStyle>
          <a:p>
            <a:pPr marL="0" marR="0" lvl="0" indent="0" algn="ctr" defTabSz="914400" rtl="0" eaLnBrk="1" fontAlgn="auto" latinLnBrk="0" hangingPunct="1">
              <a:lnSpc>
                <a:spcPct val="90000"/>
              </a:lnSpc>
              <a:spcBef>
                <a:spcPts val="1000"/>
              </a:spcBef>
              <a:spcAft>
                <a:spcPts val="0"/>
              </a:spcAft>
              <a:buClrTx/>
              <a:buSzTx/>
              <a:buFontTx/>
              <a:buNone/>
              <a:tabLst/>
              <a:defRPr/>
            </a:pPr>
            <a:r>
              <a:rPr lang="sv-SE" dirty="0"/>
              <a:t>Klicka på ikonen för att infoga bild</a:t>
            </a:r>
          </a:p>
          <a:p>
            <a:endParaRPr lang="sv-SE" dirty="0"/>
          </a:p>
        </p:txBody>
      </p:sp>
    </p:spTree>
    <p:extLst>
      <p:ext uri="{BB962C8B-B14F-4D97-AF65-F5344CB8AC3E}">
        <p14:creationId xmlns:p14="http://schemas.microsoft.com/office/powerpoint/2010/main" val="1882345962"/>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p:cSld name="Rubrik Multi Text 5 Bilder">
    <p:spTree>
      <p:nvGrpSpPr>
        <p:cNvPr id="1" name=""/>
        <p:cNvGrpSpPr/>
        <p:nvPr/>
      </p:nvGrpSpPr>
      <p:grpSpPr>
        <a:xfrm>
          <a:off x="0" y="0"/>
          <a:ext cx="0" cy="0"/>
          <a:chOff x="0" y="0"/>
          <a:chExt cx="0" cy="0"/>
        </a:xfrm>
      </p:grpSpPr>
      <p:sp>
        <p:nvSpPr>
          <p:cNvPr id="14" name="Rektangel 13">
            <a:extLst>
              <a:ext uri="{FF2B5EF4-FFF2-40B4-BE49-F238E27FC236}">
                <a16:creationId xmlns:a16="http://schemas.microsoft.com/office/drawing/2014/main" id="{57D8B48B-77D5-4E7B-9BA9-9EA4D856EAA2}"/>
              </a:ext>
            </a:extLst>
          </p:cNvPr>
          <p:cNvSpPr/>
          <p:nvPr/>
        </p:nvSpPr>
        <p:spPr>
          <a:xfrm>
            <a:off x="232560" y="2046077"/>
            <a:ext cx="3776400" cy="1936800"/>
          </a:xfrm>
          <a:prstGeom prst="rect">
            <a:avLst/>
          </a:prstGeom>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dirty="0">
              <a:ln>
                <a:noFill/>
              </a:ln>
              <a:solidFill>
                <a:prstClr val="white"/>
              </a:solidFill>
              <a:effectLst/>
              <a:uLnTx/>
              <a:uFillTx/>
              <a:latin typeface="Arial"/>
              <a:ea typeface="+mn-ea"/>
              <a:cs typeface="+mn-cs"/>
            </a:endParaRPr>
          </a:p>
        </p:txBody>
      </p:sp>
      <p:sp>
        <p:nvSpPr>
          <p:cNvPr id="9" name="Platshållare för bild 8">
            <a:extLst>
              <a:ext uri="{FF2B5EF4-FFF2-40B4-BE49-F238E27FC236}">
                <a16:creationId xmlns:a16="http://schemas.microsoft.com/office/drawing/2014/main" id="{4F2F6A57-7EA2-47DD-A2ED-D38487DF8B9A}"/>
              </a:ext>
            </a:extLst>
          </p:cNvPr>
          <p:cNvSpPr>
            <a:spLocks noGrp="1"/>
          </p:cNvSpPr>
          <p:nvPr>
            <p:ph type="pic" sz="quarter" idx="13" hasCustomPrompt="1"/>
          </p:nvPr>
        </p:nvSpPr>
        <p:spPr>
          <a:xfrm>
            <a:off x="4203658" y="2047462"/>
            <a:ext cx="3776400" cy="1936800"/>
          </a:xfrm>
          <a:solidFill>
            <a:schemeClr val="bg1">
              <a:lumMod val="75000"/>
            </a:schemeClr>
          </a:solidFill>
        </p:spPr>
        <p:txBody>
          <a:bodyPr lIns="360000" tIns="252000"/>
          <a:lstStyle>
            <a:lvl1pPr marL="0" marR="0" indent="0" algn="ctr" defTabSz="914400" rtl="0" eaLnBrk="1" fontAlgn="auto" latinLnBrk="0" hangingPunct="1">
              <a:lnSpc>
                <a:spcPct val="90000"/>
              </a:lnSpc>
              <a:spcBef>
                <a:spcPts val="1000"/>
              </a:spcBef>
              <a:spcAft>
                <a:spcPts val="0"/>
              </a:spcAft>
              <a:buClrTx/>
              <a:buSzTx/>
              <a:buFontTx/>
              <a:buNone/>
              <a:tabLst/>
              <a:defRPr sz="1400"/>
            </a:lvl1pPr>
          </a:lstStyle>
          <a:p>
            <a:pPr marL="0" marR="0" lvl="0" indent="0" algn="ctr" defTabSz="914400" rtl="0" eaLnBrk="1" fontAlgn="auto" latinLnBrk="0" hangingPunct="1">
              <a:lnSpc>
                <a:spcPct val="90000"/>
              </a:lnSpc>
              <a:spcBef>
                <a:spcPts val="1000"/>
              </a:spcBef>
              <a:spcAft>
                <a:spcPts val="0"/>
              </a:spcAft>
              <a:buClrTx/>
              <a:buSzTx/>
              <a:buFontTx/>
              <a:buNone/>
              <a:tabLst/>
              <a:defRPr/>
            </a:pPr>
            <a:r>
              <a:rPr lang="sv-SE" dirty="0"/>
              <a:t>Klicka på ikonen för att infoga bild</a:t>
            </a:r>
          </a:p>
          <a:p>
            <a:endParaRPr lang="sv-SE" dirty="0"/>
          </a:p>
        </p:txBody>
      </p:sp>
      <p:sp>
        <p:nvSpPr>
          <p:cNvPr id="2" name="Rubrik 1">
            <a:extLst>
              <a:ext uri="{FF2B5EF4-FFF2-40B4-BE49-F238E27FC236}">
                <a16:creationId xmlns:a16="http://schemas.microsoft.com/office/drawing/2014/main" id="{9F8FF724-E49B-4704-9C98-90B00DD5AF12}"/>
              </a:ext>
            </a:extLst>
          </p:cNvPr>
          <p:cNvSpPr>
            <a:spLocks noGrp="1"/>
          </p:cNvSpPr>
          <p:nvPr>
            <p:ph type="title" hasCustomPrompt="1"/>
          </p:nvPr>
        </p:nvSpPr>
        <p:spPr>
          <a:xfrm>
            <a:off x="479640" y="382479"/>
            <a:ext cx="5623962" cy="1606659"/>
          </a:xfrm>
        </p:spPr>
        <p:txBody>
          <a:bodyPr/>
          <a:lstStyle>
            <a:lvl1pPr>
              <a:defRPr/>
            </a:lvl1pPr>
          </a:lstStyle>
          <a:p>
            <a:r>
              <a:rPr lang="sv-SE" dirty="0"/>
              <a:t>Klicka här för rubrik</a:t>
            </a:r>
          </a:p>
        </p:txBody>
      </p:sp>
      <p:sp>
        <p:nvSpPr>
          <p:cNvPr id="5" name="Platshållare för datum 4">
            <a:extLst>
              <a:ext uri="{FF2B5EF4-FFF2-40B4-BE49-F238E27FC236}">
                <a16:creationId xmlns:a16="http://schemas.microsoft.com/office/drawing/2014/main" id="{3B336E3A-4F5D-4A20-8031-79061612051D}"/>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35D2005-CFD4-4B1B-AF7A-1D9959DE7B5E}" type="datetime1">
              <a:rPr kumimoji="0" lang="sv-SE" sz="1200" b="0" i="0" u="none" strike="noStrike" kern="1200" cap="none" spc="0" normalizeH="0" baseline="0" noProof="0" smtClean="0">
                <a:ln>
                  <a:noFill/>
                </a:ln>
                <a:solidFill>
                  <a:prstClr val="black">
                    <a:tint val="75000"/>
                  </a:prstClr>
                </a:solidFill>
                <a:effectLst/>
                <a:uLnTx/>
                <a:uFillTx/>
                <a:latin typeface="Arial"/>
                <a:ea typeface="+mn-ea"/>
                <a:cs typeface="+mn-cs"/>
              </a:rPr>
              <a:t>2022-11-09</a:t>
            </a:fld>
            <a:endParaRPr kumimoji="0" lang="sv-SE" sz="1200" b="0" i="0" u="none" strike="noStrike" kern="1200" cap="none" spc="0" normalizeH="0" baseline="0" noProof="0" dirty="0">
              <a:ln>
                <a:noFill/>
              </a:ln>
              <a:solidFill>
                <a:prstClr val="black">
                  <a:tint val="75000"/>
                </a:prstClr>
              </a:solidFill>
              <a:effectLst/>
              <a:uLnTx/>
              <a:uFillTx/>
              <a:latin typeface="Arial"/>
              <a:ea typeface="+mn-ea"/>
              <a:cs typeface="+mn-cs"/>
            </a:endParaRPr>
          </a:p>
        </p:txBody>
      </p:sp>
      <p:sp>
        <p:nvSpPr>
          <p:cNvPr id="6" name="Platshållare för sidfot 5">
            <a:extLst>
              <a:ext uri="{FF2B5EF4-FFF2-40B4-BE49-F238E27FC236}">
                <a16:creationId xmlns:a16="http://schemas.microsoft.com/office/drawing/2014/main" id="{550FFDF2-D867-4E53-8AAC-444DD30952FB}"/>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200" b="0" i="0" u="none" strike="noStrike" kern="1200" cap="none" spc="0" normalizeH="0" baseline="0" noProof="0" dirty="0">
              <a:ln>
                <a:noFill/>
              </a:ln>
              <a:solidFill>
                <a:prstClr val="black">
                  <a:tint val="75000"/>
                </a:prstClr>
              </a:solidFill>
              <a:effectLst/>
              <a:uLnTx/>
              <a:uFillTx/>
              <a:latin typeface="Arial"/>
              <a:ea typeface="+mn-ea"/>
              <a:cs typeface="+mn-cs"/>
            </a:endParaRPr>
          </a:p>
        </p:txBody>
      </p:sp>
      <p:sp>
        <p:nvSpPr>
          <p:cNvPr id="7" name="Platshållare för bildnummer 6">
            <a:extLst>
              <a:ext uri="{FF2B5EF4-FFF2-40B4-BE49-F238E27FC236}">
                <a16:creationId xmlns:a16="http://schemas.microsoft.com/office/drawing/2014/main" id="{96C34A88-0CA2-42B6-84DB-A048521252C5}"/>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465F0E0-B5C3-4CD1-92D9-1861807167C1}" type="slidenum">
              <a:rPr kumimoji="0" lang="sv-SE" sz="1200" b="0" i="0" u="none" strike="noStrike" kern="1200" cap="none" spc="0" normalizeH="0" baseline="0" noProof="0" smtClean="0">
                <a:ln>
                  <a:noFill/>
                </a:ln>
                <a:solidFill>
                  <a:prstClr val="black">
                    <a:tint val="75000"/>
                  </a:prstClr>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sv-SE" sz="1200" b="0" i="0" u="none" strike="noStrike" kern="1200" cap="none" spc="0" normalizeH="0" baseline="0" noProof="0" dirty="0">
              <a:ln>
                <a:noFill/>
              </a:ln>
              <a:solidFill>
                <a:prstClr val="black">
                  <a:tint val="75000"/>
                </a:prstClr>
              </a:solidFill>
              <a:effectLst/>
              <a:uLnTx/>
              <a:uFillTx/>
              <a:latin typeface="Arial"/>
              <a:ea typeface="+mn-ea"/>
              <a:cs typeface="+mn-cs"/>
            </a:endParaRPr>
          </a:p>
        </p:txBody>
      </p:sp>
      <p:sp>
        <p:nvSpPr>
          <p:cNvPr id="8" name="Platshållare för bild 8">
            <a:extLst>
              <a:ext uri="{FF2B5EF4-FFF2-40B4-BE49-F238E27FC236}">
                <a16:creationId xmlns:a16="http://schemas.microsoft.com/office/drawing/2014/main" id="{12619720-8989-44FC-8D94-278B920DBDB7}"/>
              </a:ext>
            </a:extLst>
          </p:cNvPr>
          <p:cNvSpPr>
            <a:spLocks noGrp="1"/>
          </p:cNvSpPr>
          <p:nvPr>
            <p:ph type="pic" sz="quarter" idx="14" hasCustomPrompt="1"/>
          </p:nvPr>
        </p:nvSpPr>
        <p:spPr>
          <a:xfrm>
            <a:off x="216000" y="4201199"/>
            <a:ext cx="3776400" cy="1936800"/>
          </a:xfrm>
          <a:solidFill>
            <a:schemeClr val="bg1">
              <a:lumMod val="75000"/>
            </a:schemeClr>
          </a:solidFill>
        </p:spPr>
        <p:txBody>
          <a:bodyPr lIns="360000" tIns="252000"/>
          <a:lstStyle>
            <a:lvl1pPr marL="0" marR="0" indent="0" algn="ctr" defTabSz="914400" rtl="0" eaLnBrk="1" fontAlgn="auto" latinLnBrk="0" hangingPunct="1">
              <a:lnSpc>
                <a:spcPct val="90000"/>
              </a:lnSpc>
              <a:spcBef>
                <a:spcPts val="1000"/>
              </a:spcBef>
              <a:spcAft>
                <a:spcPts val="0"/>
              </a:spcAft>
              <a:buClrTx/>
              <a:buSzTx/>
              <a:buFontTx/>
              <a:buNone/>
              <a:tabLst/>
              <a:defRPr sz="1400"/>
            </a:lvl1pPr>
          </a:lstStyle>
          <a:p>
            <a:pPr marL="0" marR="0" lvl="0" indent="0" algn="ctr" defTabSz="914400" rtl="0" eaLnBrk="1" fontAlgn="auto" latinLnBrk="0" hangingPunct="1">
              <a:lnSpc>
                <a:spcPct val="90000"/>
              </a:lnSpc>
              <a:spcBef>
                <a:spcPts val="1000"/>
              </a:spcBef>
              <a:spcAft>
                <a:spcPts val="0"/>
              </a:spcAft>
              <a:buClrTx/>
              <a:buSzTx/>
              <a:buFontTx/>
              <a:buNone/>
              <a:tabLst/>
              <a:defRPr/>
            </a:pPr>
            <a:r>
              <a:rPr lang="sv-SE" dirty="0"/>
              <a:t>Klicka på ikonen för att infoga bild</a:t>
            </a:r>
          </a:p>
          <a:p>
            <a:endParaRPr lang="sv-SE" dirty="0"/>
          </a:p>
        </p:txBody>
      </p:sp>
      <p:sp>
        <p:nvSpPr>
          <p:cNvPr id="11" name="Platshållare för bild 8">
            <a:extLst>
              <a:ext uri="{FF2B5EF4-FFF2-40B4-BE49-F238E27FC236}">
                <a16:creationId xmlns:a16="http://schemas.microsoft.com/office/drawing/2014/main" id="{ADAAEF65-35CB-4A38-B68B-3161FFC88383}"/>
              </a:ext>
            </a:extLst>
          </p:cNvPr>
          <p:cNvSpPr>
            <a:spLocks noGrp="1"/>
          </p:cNvSpPr>
          <p:nvPr>
            <p:ph type="pic" sz="quarter" idx="16" hasCustomPrompt="1"/>
          </p:nvPr>
        </p:nvSpPr>
        <p:spPr>
          <a:xfrm>
            <a:off x="4203658" y="4201200"/>
            <a:ext cx="3776400" cy="1936800"/>
          </a:xfrm>
          <a:solidFill>
            <a:schemeClr val="bg1">
              <a:lumMod val="75000"/>
            </a:schemeClr>
          </a:solidFill>
        </p:spPr>
        <p:txBody>
          <a:bodyPr lIns="360000" tIns="252000"/>
          <a:lstStyle>
            <a:lvl1pPr marL="0" marR="0" indent="0" algn="ctr" defTabSz="914400" rtl="0" eaLnBrk="1" fontAlgn="auto" latinLnBrk="0" hangingPunct="1">
              <a:lnSpc>
                <a:spcPct val="90000"/>
              </a:lnSpc>
              <a:spcBef>
                <a:spcPts val="1000"/>
              </a:spcBef>
              <a:spcAft>
                <a:spcPts val="0"/>
              </a:spcAft>
              <a:buClrTx/>
              <a:buSzTx/>
              <a:buFontTx/>
              <a:buNone/>
              <a:tabLst/>
              <a:defRPr sz="1400"/>
            </a:lvl1pPr>
          </a:lstStyle>
          <a:p>
            <a:pPr marL="0" marR="0" lvl="0" indent="0" algn="ctr" defTabSz="914400" rtl="0" eaLnBrk="1" fontAlgn="auto" latinLnBrk="0" hangingPunct="1">
              <a:lnSpc>
                <a:spcPct val="90000"/>
              </a:lnSpc>
              <a:spcBef>
                <a:spcPts val="1000"/>
              </a:spcBef>
              <a:spcAft>
                <a:spcPts val="0"/>
              </a:spcAft>
              <a:buClrTx/>
              <a:buSzTx/>
              <a:buFontTx/>
              <a:buNone/>
              <a:tabLst/>
              <a:defRPr/>
            </a:pPr>
            <a:r>
              <a:rPr lang="sv-SE" dirty="0"/>
              <a:t>Klicka på ikonen för att infoga bild</a:t>
            </a:r>
          </a:p>
          <a:p>
            <a:endParaRPr lang="sv-SE" dirty="0"/>
          </a:p>
        </p:txBody>
      </p:sp>
      <p:sp>
        <p:nvSpPr>
          <p:cNvPr id="12" name="Platshållare för bild 8">
            <a:extLst>
              <a:ext uri="{FF2B5EF4-FFF2-40B4-BE49-F238E27FC236}">
                <a16:creationId xmlns:a16="http://schemas.microsoft.com/office/drawing/2014/main" id="{1AC07A39-93C8-43CF-BC73-BD58CDA1D02C}"/>
              </a:ext>
            </a:extLst>
          </p:cNvPr>
          <p:cNvSpPr>
            <a:spLocks noGrp="1"/>
          </p:cNvSpPr>
          <p:nvPr>
            <p:ph type="pic" sz="quarter" idx="17" hasCustomPrompt="1"/>
          </p:nvPr>
        </p:nvSpPr>
        <p:spPr>
          <a:xfrm>
            <a:off x="8191440" y="2047463"/>
            <a:ext cx="3776400" cy="1936800"/>
          </a:xfrm>
          <a:solidFill>
            <a:schemeClr val="bg1">
              <a:lumMod val="75000"/>
            </a:schemeClr>
          </a:solidFill>
        </p:spPr>
        <p:txBody>
          <a:bodyPr lIns="360000" tIns="252000"/>
          <a:lstStyle>
            <a:lvl1pPr marL="0" marR="0" indent="0" algn="ctr" defTabSz="914400" rtl="0" eaLnBrk="1" fontAlgn="auto" latinLnBrk="0" hangingPunct="1">
              <a:lnSpc>
                <a:spcPct val="90000"/>
              </a:lnSpc>
              <a:spcBef>
                <a:spcPts val="1000"/>
              </a:spcBef>
              <a:spcAft>
                <a:spcPts val="0"/>
              </a:spcAft>
              <a:buClrTx/>
              <a:buSzTx/>
              <a:buFontTx/>
              <a:buNone/>
              <a:tabLst/>
              <a:defRPr sz="1400"/>
            </a:lvl1pPr>
          </a:lstStyle>
          <a:p>
            <a:pPr marL="0" marR="0" lvl="0" indent="0" algn="ctr" defTabSz="914400" rtl="0" eaLnBrk="1" fontAlgn="auto" latinLnBrk="0" hangingPunct="1">
              <a:lnSpc>
                <a:spcPct val="90000"/>
              </a:lnSpc>
              <a:spcBef>
                <a:spcPts val="1000"/>
              </a:spcBef>
              <a:spcAft>
                <a:spcPts val="0"/>
              </a:spcAft>
              <a:buClrTx/>
              <a:buSzTx/>
              <a:buFontTx/>
              <a:buNone/>
              <a:tabLst/>
              <a:defRPr/>
            </a:pPr>
            <a:r>
              <a:rPr lang="sv-SE" dirty="0"/>
              <a:t>Klicka på ikonen för att infoga bild</a:t>
            </a:r>
          </a:p>
          <a:p>
            <a:endParaRPr lang="sv-SE" dirty="0"/>
          </a:p>
        </p:txBody>
      </p:sp>
      <p:sp>
        <p:nvSpPr>
          <p:cNvPr id="13" name="Platshållare för bild 8">
            <a:extLst>
              <a:ext uri="{FF2B5EF4-FFF2-40B4-BE49-F238E27FC236}">
                <a16:creationId xmlns:a16="http://schemas.microsoft.com/office/drawing/2014/main" id="{401BE4A9-AE6D-4492-9337-3FD7D8D38F56}"/>
              </a:ext>
            </a:extLst>
          </p:cNvPr>
          <p:cNvSpPr>
            <a:spLocks noGrp="1"/>
          </p:cNvSpPr>
          <p:nvPr>
            <p:ph type="pic" sz="quarter" idx="18" hasCustomPrompt="1"/>
          </p:nvPr>
        </p:nvSpPr>
        <p:spPr>
          <a:xfrm>
            <a:off x="8191440" y="4201200"/>
            <a:ext cx="3776400" cy="1936800"/>
          </a:xfrm>
          <a:solidFill>
            <a:schemeClr val="bg1">
              <a:lumMod val="75000"/>
            </a:schemeClr>
          </a:solidFill>
        </p:spPr>
        <p:txBody>
          <a:bodyPr lIns="360000" tIns="252000"/>
          <a:lstStyle>
            <a:lvl1pPr marL="0" marR="0" indent="0" algn="ctr" defTabSz="914400" rtl="0" eaLnBrk="1" fontAlgn="auto" latinLnBrk="0" hangingPunct="1">
              <a:lnSpc>
                <a:spcPct val="90000"/>
              </a:lnSpc>
              <a:spcBef>
                <a:spcPts val="1000"/>
              </a:spcBef>
              <a:spcAft>
                <a:spcPts val="0"/>
              </a:spcAft>
              <a:buClrTx/>
              <a:buSzTx/>
              <a:buFontTx/>
              <a:buNone/>
              <a:tabLst/>
              <a:defRPr sz="1400"/>
            </a:lvl1pPr>
          </a:lstStyle>
          <a:p>
            <a:pPr marL="0" marR="0" lvl="0" indent="0" algn="ctr" defTabSz="914400" rtl="0" eaLnBrk="1" fontAlgn="auto" latinLnBrk="0" hangingPunct="1">
              <a:lnSpc>
                <a:spcPct val="90000"/>
              </a:lnSpc>
              <a:spcBef>
                <a:spcPts val="1000"/>
              </a:spcBef>
              <a:spcAft>
                <a:spcPts val="0"/>
              </a:spcAft>
              <a:buClrTx/>
              <a:buSzTx/>
              <a:buFontTx/>
              <a:buNone/>
              <a:tabLst/>
              <a:defRPr/>
            </a:pPr>
            <a:r>
              <a:rPr lang="sv-SE" dirty="0"/>
              <a:t>Klicka på ikonen för att infoga bild</a:t>
            </a:r>
          </a:p>
          <a:p>
            <a:endParaRPr lang="sv-SE" dirty="0"/>
          </a:p>
        </p:txBody>
      </p:sp>
      <p:sp>
        <p:nvSpPr>
          <p:cNvPr id="4" name="Platshållare för innehåll 3">
            <a:extLst>
              <a:ext uri="{FF2B5EF4-FFF2-40B4-BE49-F238E27FC236}">
                <a16:creationId xmlns:a16="http://schemas.microsoft.com/office/drawing/2014/main" id="{BE8DABAE-EC87-4F26-B4F1-8FF1631C4A84}"/>
              </a:ext>
            </a:extLst>
          </p:cNvPr>
          <p:cNvSpPr>
            <a:spLocks noGrp="1"/>
          </p:cNvSpPr>
          <p:nvPr>
            <p:ph sz="quarter" idx="19"/>
          </p:nvPr>
        </p:nvSpPr>
        <p:spPr>
          <a:xfrm>
            <a:off x="232560" y="2046077"/>
            <a:ext cx="3776400" cy="1936800"/>
          </a:xfrm>
          <a:noFill/>
        </p:spPr>
        <p:txBody>
          <a:bodyPr lIns="216000" tIns="180000"/>
          <a:lstStyle>
            <a:lvl1pPr marL="0" indent="0">
              <a:buFontTx/>
              <a:buNone/>
              <a:defRPr sz="2000">
                <a:solidFill>
                  <a:schemeClr val="bg1"/>
                </a:solidFill>
              </a:defRPr>
            </a:lvl1pPr>
            <a:lvl2pPr marL="457200" indent="0">
              <a:buFontTx/>
              <a:buNone/>
              <a:defRPr>
                <a:solidFill>
                  <a:schemeClr val="bg1"/>
                </a:solidFill>
              </a:defRPr>
            </a:lvl2pPr>
            <a:lvl3pPr marL="914400" indent="0">
              <a:buFontTx/>
              <a:buNone/>
              <a:defRPr>
                <a:solidFill>
                  <a:schemeClr val="bg1"/>
                </a:solidFill>
              </a:defRPr>
            </a:lvl3pPr>
            <a:lvl4pPr marL="1371600" indent="0">
              <a:buFontTx/>
              <a:buNone/>
              <a:defRPr>
                <a:solidFill>
                  <a:schemeClr val="bg1"/>
                </a:solidFill>
              </a:defRPr>
            </a:lvl4pPr>
            <a:lvl5pPr marL="1828800" indent="0">
              <a:buFontTx/>
              <a:buNone/>
              <a:defRPr>
                <a:solidFill>
                  <a:schemeClr val="bg1"/>
                </a:solidFill>
              </a:defRPr>
            </a:lvl5pPr>
          </a:lstStyle>
          <a:p>
            <a:pPr lvl="0"/>
            <a:r>
              <a:rPr lang="sv-SE"/>
              <a:t>Redigera format för bakgrundstext</a:t>
            </a:r>
          </a:p>
        </p:txBody>
      </p:sp>
    </p:spTree>
    <p:extLst>
      <p:ext uri="{BB962C8B-B14F-4D97-AF65-F5344CB8AC3E}">
        <p14:creationId xmlns:p14="http://schemas.microsoft.com/office/powerpoint/2010/main" val="1550277607"/>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title" preserve="1">
  <p:cSld name="Rubrikbild">
    <p:spTree>
      <p:nvGrpSpPr>
        <p:cNvPr id="1" name=""/>
        <p:cNvGrpSpPr/>
        <p:nvPr/>
      </p:nvGrpSpPr>
      <p:grpSpPr>
        <a:xfrm>
          <a:off x="0" y="0"/>
          <a:ext cx="0" cy="0"/>
          <a:chOff x="0" y="0"/>
          <a:chExt cx="0" cy="0"/>
        </a:xfrm>
      </p:grpSpPr>
      <p:sp>
        <p:nvSpPr>
          <p:cNvPr id="7" name="Rektangel 6">
            <a:extLst>
              <a:ext uri="{FF2B5EF4-FFF2-40B4-BE49-F238E27FC236}">
                <a16:creationId xmlns:a16="http://schemas.microsoft.com/office/drawing/2014/main" id="{1FEFD6A9-06AE-4A66-8BF8-D0B7C5E88A0F}"/>
              </a:ext>
            </a:extLst>
          </p:cNvPr>
          <p:cNvSpPr/>
          <p:nvPr/>
        </p:nvSpPr>
        <p:spPr>
          <a:xfrm>
            <a:off x="215999" y="215998"/>
            <a:ext cx="11760001" cy="5921485"/>
          </a:xfrm>
          <a:prstGeom prst="rect">
            <a:avLst/>
          </a:prstGeom>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dirty="0">
              <a:ln>
                <a:noFill/>
              </a:ln>
              <a:solidFill>
                <a:prstClr val="white"/>
              </a:solidFill>
              <a:effectLst/>
              <a:uLnTx/>
              <a:uFillTx/>
              <a:latin typeface="Arial"/>
              <a:ea typeface="+mn-ea"/>
              <a:cs typeface="+mn-cs"/>
            </a:endParaRPr>
          </a:p>
        </p:txBody>
      </p:sp>
      <p:sp>
        <p:nvSpPr>
          <p:cNvPr id="2" name="Rubrik 1">
            <a:extLst>
              <a:ext uri="{FF2B5EF4-FFF2-40B4-BE49-F238E27FC236}">
                <a16:creationId xmlns:a16="http://schemas.microsoft.com/office/drawing/2014/main" id="{55BBBBF2-582B-46CE-A6EE-C43ED03CD14E}"/>
              </a:ext>
            </a:extLst>
          </p:cNvPr>
          <p:cNvSpPr>
            <a:spLocks noGrp="1"/>
          </p:cNvSpPr>
          <p:nvPr>
            <p:ph type="ctrTitle" hasCustomPrompt="1"/>
          </p:nvPr>
        </p:nvSpPr>
        <p:spPr>
          <a:xfrm>
            <a:off x="444322" y="495835"/>
            <a:ext cx="7611457" cy="4990566"/>
          </a:xfrm>
        </p:spPr>
        <p:txBody>
          <a:bodyPr anchor="t"/>
          <a:lstStyle>
            <a:lvl1pPr algn="l">
              <a:defRPr sz="8800">
                <a:solidFill>
                  <a:schemeClr val="bg1"/>
                </a:solidFill>
              </a:defRPr>
            </a:lvl1pPr>
          </a:lstStyle>
          <a:p>
            <a:r>
              <a:rPr lang="sv-SE" dirty="0"/>
              <a:t>Klicka här för rubrik</a:t>
            </a:r>
          </a:p>
        </p:txBody>
      </p:sp>
      <p:sp>
        <p:nvSpPr>
          <p:cNvPr id="3" name="Underrubrik 2">
            <a:extLst>
              <a:ext uri="{FF2B5EF4-FFF2-40B4-BE49-F238E27FC236}">
                <a16:creationId xmlns:a16="http://schemas.microsoft.com/office/drawing/2014/main" id="{500486BF-430B-455E-A1AA-2329D940AE7B}"/>
              </a:ext>
            </a:extLst>
          </p:cNvPr>
          <p:cNvSpPr>
            <a:spLocks noGrp="1"/>
          </p:cNvSpPr>
          <p:nvPr>
            <p:ph type="subTitle" idx="1"/>
          </p:nvPr>
        </p:nvSpPr>
        <p:spPr>
          <a:xfrm>
            <a:off x="444322" y="5563984"/>
            <a:ext cx="11387677" cy="482901"/>
          </a:xfrm>
        </p:spPr>
        <p:txBody>
          <a:bodyPr/>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Klicka här för att ändra mall för underrubrikformat</a:t>
            </a:r>
          </a:p>
        </p:txBody>
      </p:sp>
      <p:sp>
        <p:nvSpPr>
          <p:cNvPr id="4" name="Platshållare för datum 3">
            <a:extLst>
              <a:ext uri="{FF2B5EF4-FFF2-40B4-BE49-F238E27FC236}">
                <a16:creationId xmlns:a16="http://schemas.microsoft.com/office/drawing/2014/main" id="{A2AEC82D-0AD9-4ECA-9D41-23AAD814097A}"/>
              </a:ext>
            </a:extLst>
          </p:cNvPr>
          <p:cNvSpPr>
            <a:spLocks noGrp="1"/>
          </p:cNvSpPr>
          <p:nvPr>
            <p:ph type="dt" sz="half" idx="10"/>
          </p:nvPr>
        </p:nvSpPr>
        <p:spPr>
          <a:xfrm>
            <a:off x="8736495" y="6356350"/>
            <a:ext cx="1511801" cy="365125"/>
          </a:xfrm>
        </p:spPr>
        <p:txBody>
          <a:bodyPr/>
          <a:lstStyle>
            <a:lvl1pPr algn="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6AFB4F7D-6F54-467F-A7D3-B8D5EF19D336}" type="datetime1">
              <a:rPr kumimoji="0" lang="sv-SE" sz="1200" b="0" i="0" u="none" strike="noStrike" kern="1200" cap="none" spc="0" normalizeH="0" baseline="0" noProof="0" smtClean="0">
                <a:ln>
                  <a:noFill/>
                </a:ln>
                <a:solidFill>
                  <a:prstClr val="black">
                    <a:tint val="75000"/>
                  </a:prstClr>
                </a:solidFill>
                <a:effectLst/>
                <a:uLnTx/>
                <a:uFillTx/>
                <a:latin typeface="Arial"/>
                <a:ea typeface="+mn-ea"/>
                <a:cs typeface="+mn-cs"/>
              </a:rPr>
              <a:t>2022-11-09</a:t>
            </a:fld>
            <a:endParaRPr kumimoji="0" lang="sv-SE" sz="1200" b="0" i="0" u="none" strike="noStrike" kern="1200" cap="none" spc="0" normalizeH="0" baseline="0" noProof="0" dirty="0">
              <a:ln>
                <a:noFill/>
              </a:ln>
              <a:solidFill>
                <a:prstClr val="black">
                  <a:tint val="75000"/>
                </a:prstClr>
              </a:solidFill>
              <a:effectLst/>
              <a:uLnTx/>
              <a:uFillTx/>
              <a:latin typeface="Arial"/>
              <a:ea typeface="+mn-ea"/>
              <a:cs typeface="+mn-cs"/>
            </a:endParaRPr>
          </a:p>
        </p:txBody>
      </p:sp>
      <p:sp>
        <p:nvSpPr>
          <p:cNvPr id="5" name="Platshållare för sidfot 4">
            <a:extLst>
              <a:ext uri="{FF2B5EF4-FFF2-40B4-BE49-F238E27FC236}">
                <a16:creationId xmlns:a16="http://schemas.microsoft.com/office/drawing/2014/main" id="{5DD7F05E-54FB-44D0-93EE-BE97DDA26169}"/>
              </a:ext>
            </a:extLst>
          </p:cNvPr>
          <p:cNvSpPr>
            <a:spLocks noGrp="1"/>
          </p:cNvSpPr>
          <p:nvPr>
            <p:ph type="ftr" sz="quarter" idx="11"/>
          </p:nvPr>
        </p:nvSpPr>
        <p:spPr>
          <a:xfrm>
            <a:off x="928346" y="6356350"/>
            <a:ext cx="4114800" cy="365125"/>
          </a:xfrm>
        </p:spPr>
        <p:txBody>
          <a:bodyPr/>
          <a:lstStyle>
            <a:lvl1pPr algn="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200" b="0" i="0" u="none" strike="noStrike" kern="1200" cap="none" spc="0" normalizeH="0" baseline="0" noProof="0" dirty="0">
              <a:ln>
                <a:noFill/>
              </a:ln>
              <a:solidFill>
                <a:prstClr val="black">
                  <a:tint val="75000"/>
                </a:prstClr>
              </a:solidFill>
              <a:effectLst/>
              <a:uLnTx/>
              <a:uFillTx/>
              <a:latin typeface="Arial"/>
              <a:ea typeface="+mn-ea"/>
              <a:cs typeface="+mn-cs"/>
            </a:endParaRPr>
          </a:p>
        </p:txBody>
      </p:sp>
      <p:sp>
        <p:nvSpPr>
          <p:cNvPr id="6" name="Platshållare för bildnummer 5">
            <a:extLst>
              <a:ext uri="{FF2B5EF4-FFF2-40B4-BE49-F238E27FC236}">
                <a16:creationId xmlns:a16="http://schemas.microsoft.com/office/drawing/2014/main" id="{63B566F6-E716-474C-A1AF-E16941855B06}"/>
              </a:ext>
            </a:extLst>
          </p:cNvPr>
          <p:cNvSpPr>
            <a:spLocks noGrp="1"/>
          </p:cNvSpPr>
          <p:nvPr>
            <p:ph type="sldNum" sz="quarter" idx="12"/>
          </p:nvPr>
        </p:nvSpPr>
        <p:spPr>
          <a:xfrm>
            <a:off x="479641" y="6356350"/>
            <a:ext cx="448705"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465F0E0-B5C3-4CD1-92D9-1861807167C1}" type="slidenum">
              <a:rPr kumimoji="0" lang="sv-SE" sz="1200" b="0" i="0" u="none" strike="noStrike" kern="1200" cap="none" spc="0" normalizeH="0" baseline="0" noProof="0" smtClean="0">
                <a:ln>
                  <a:noFill/>
                </a:ln>
                <a:solidFill>
                  <a:prstClr val="black">
                    <a:tint val="75000"/>
                  </a:prstClr>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sv-SE" sz="1200" b="0" i="0" u="none" strike="noStrike" kern="1200" cap="none" spc="0" normalizeH="0" baseline="0" noProof="0" dirty="0">
              <a:ln>
                <a:noFill/>
              </a:ln>
              <a:solidFill>
                <a:prstClr val="black">
                  <a:tint val="75000"/>
                </a:prstClr>
              </a:solidFill>
              <a:effectLst/>
              <a:uLnTx/>
              <a:uFillTx/>
              <a:latin typeface="Arial"/>
              <a:ea typeface="+mn-ea"/>
              <a:cs typeface="+mn-cs"/>
            </a:endParaRPr>
          </a:p>
        </p:txBody>
      </p:sp>
      <p:pic>
        <p:nvPicPr>
          <p:cNvPr id="11" name="Bildobjekt 10">
            <a:extLst>
              <a:ext uri="{FF2B5EF4-FFF2-40B4-BE49-F238E27FC236}">
                <a16:creationId xmlns:a16="http://schemas.microsoft.com/office/drawing/2014/main" id="{9D1A0C1B-9A8D-44BF-9B92-3084381E2FAB}"/>
              </a:ext>
            </a:extLst>
          </p:cNvPr>
          <p:cNvPicPr>
            <a:picLocks noChangeAspect="1"/>
          </p:cNvPicPr>
          <p:nvPr/>
        </p:nvPicPr>
        <p:blipFill rotWithShape="1">
          <a:blip r:embed="rId2">
            <a:extLst>
              <a:ext uri="{28A0092B-C50C-407E-A947-70E740481C1C}">
                <a14:useLocalDpi xmlns:a14="http://schemas.microsoft.com/office/drawing/2010/main" val="0"/>
              </a:ext>
            </a:extLst>
          </a:blip>
          <a:srcRect r="17109"/>
          <a:stretch/>
        </p:blipFill>
        <p:spPr>
          <a:xfrm>
            <a:off x="8482405" y="223128"/>
            <a:ext cx="3493595" cy="5895696"/>
          </a:xfrm>
          <a:prstGeom prst="rect">
            <a:avLst/>
          </a:prstGeom>
        </p:spPr>
      </p:pic>
    </p:spTree>
    <p:extLst>
      <p:ext uri="{BB962C8B-B14F-4D97-AF65-F5344CB8AC3E}">
        <p14:creationId xmlns:p14="http://schemas.microsoft.com/office/powerpoint/2010/main" val="3186626175"/>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39EFB123-F9EC-4015-B6F1-7CADECEE3A69}"/>
              </a:ext>
            </a:extLst>
          </p:cNvPr>
          <p:cNvSpPr>
            <a:spLocks noGrp="1"/>
          </p:cNvSpPr>
          <p:nvPr>
            <p:ph type="title" hasCustomPrompt="1"/>
          </p:nvPr>
        </p:nvSpPr>
        <p:spPr>
          <a:xfrm>
            <a:off x="478800" y="381600"/>
            <a:ext cx="5624804" cy="2042841"/>
          </a:xfrm>
        </p:spPr>
        <p:txBody>
          <a:bodyPr/>
          <a:lstStyle>
            <a:lvl1pPr>
              <a:defRPr/>
            </a:lvl1pPr>
          </a:lstStyle>
          <a:p>
            <a:r>
              <a:rPr lang="sv-SE" dirty="0"/>
              <a:t>Klicka här för rubrik</a:t>
            </a:r>
          </a:p>
        </p:txBody>
      </p:sp>
      <p:sp>
        <p:nvSpPr>
          <p:cNvPr id="3" name="Platshållare för innehåll 2">
            <a:extLst>
              <a:ext uri="{FF2B5EF4-FFF2-40B4-BE49-F238E27FC236}">
                <a16:creationId xmlns:a16="http://schemas.microsoft.com/office/drawing/2014/main" id="{0FB32048-1431-46B7-A822-038AB7ADDE50}"/>
              </a:ext>
            </a:extLst>
          </p:cNvPr>
          <p:cNvSpPr>
            <a:spLocks noGrp="1"/>
          </p:cNvSpPr>
          <p:nvPr>
            <p:ph idx="1"/>
          </p:nvPr>
        </p:nvSpPr>
        <p:spPr>
          <a:xfrm>
            <a:off x="478800" y="2990033"/>
            <a:ext cx="11346055" cy="3146258"/>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sv-SE" dirty="0"/>
          </a:p>
        </p:txBody>
      </p:sp>
      <p:sp>
        <p:nvSpPr>
          <p:cNvPr id="4" name="Platshållare för datum 3">
            <a:extLst>
              <a:ext uri="{FF2B5EF4-FFF2-40B4-BE49-F238E27FC236}">
                <a16:creationId xmlns:a16="http://schemas.microsoft.com/office/drawing/2014/main" id="{AD2FE022-7FCF-4728-8BFC-E85CD787C940}"/>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E8BFF150-A8E2-47F9-9159-4471785F6076}" type="datetime1">
              <a:rPr kumimoji="0" lang="sv-SE" sz="1200" b="0" i="0" u="none" strike="noStrike" kern="1200" cap="none" spc="0" normalizeH="0" baseline="0" noProof="0" smtClean="0">
                <a:ln>
                  <a:noFill/>
                </a:ln>
                <a:solidFill>
                  <a:prstClr val="black">
                    <a:tint val="75000"/>
                  </a:prstClr>
                </a:solidFill>
                <a:effectLst/>
                <a:uLnTx/>
                <a:uFillTx/>
                <a:latin typeface="Arial"/>
                <a:ea typeface="+mn-ea"/>
                <a:cs typeface="+mn-cs"/>
              </a:rPr>
              <a:t>2022-11-09</a:t>
            </a:fld>
            <a:endParaRPr kumimoji="0" lang="sv-SE" sz="1200" b="0" i="0" u="none" strike="noStrike" kern="1200" cap="none" spc="0" normalizeH="0" baseline="0" noProof="0" dirty="0">
              <a:ln>
                <a:noFill/>
              </a:ln>
              <a:solidFill>
                <a:prstClr val="black">
                  <a:tint val="75000"/>
                </a:prstClr>
              </a:solidFill>
              <a:effectLst/>
              <a:uLnTx/>
              <a:uFillTx/>
              <a:latin typeface="Arial"/>
              <a:ea typeface="+mn-ea"/>
              <a:cs typeface="+mn-cs"/>
            </a:endParaRPr>
          </a:p>
        </p:txBody>
      </p:sp>
      <p:sp>
        <p:nvSpPr>
          <p:cNvPr id="5" name="Platshållare för sidfot 4">
            <a:extLst>
              <a:ext uri="{FF2B5EF4-FFF2-40B4-BE49-F238E27FC236}">
                <a16:creationId xmlns:a16="http://schemas.microsoft.com/office/drawing/2014/main" id="{8DEFE7A3-C7DE-47B8-969B-6CD2DC7347B3}"/>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200" b="0" i="0" u="none" strike="noStrike" kern="1200" cap="none" spc="0" normalizeH="0" baseline="0" noProof="0" dirty="0">
              <a:ln>
                <a:noFill/>
              </a:ln>
              <a:solidFill>
                <a:prstClr val="black">
                  <a:tint val="75000"/>
                </a:prstClr>
              </a:solidFill>
              <a:effectLst/>
              <a:uLnTx/>
              <a:uFillTx/>
              <a:latin typeface="Arial"/>
              <a:ea typeface="+mn-ea"/>
              <a:cs typeface="+mn-cs"/>
            </a:endParaRPr>
          </a:p>
        </p:txBody>
      </p:sp>
      <p:sp>
        <p:nvSpPr>
          <p:cNvPr id="6" name="Platshållare för bildnummer 5">
            <a:extLst>
              <a:ext uri="{FF2B5EF4-FFF2-40B4-BE49-F238E27FC236}">
                <a16:creationId xmlns:a16="http://schemas.microsoft.com/office/drawing/2014/main" id="{F0149FFA-A887-41F8-B477-A2B4A5D22349}"/>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465F0E0-B5C3-4CD1-92D9-1861807167C1}" type="slidenum">
              <a:rPr kumimoji="0" lang="sv-SE" sz="1200" b="0" i="0" u="none" strike="noStrike" kern="1200" cap="none" spc="0" normalizeH="0" baseline="0" noProof="0" smtClean="0">
                <a:ln>
                  <a:noFill/>
                </a:ln>
                <a:solidFill>
                  <a:prstClr val="black">
                    <a:tint val="75000"/>
                  </a:prstClr>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sv-SE" sz="1200" b="0" i="0" u="none" strike="noStrike" kern="1200" cap="none" spc="0" normalizeH="0" baseline="0" noProof="0" dirty="0">
              <a:ln>
                <a:noFill/>
              </a:ln>
              <a:solidFill>
                <a:prstClr val="black">
                  <a:tint val="75000"/>
                </a:prstClr>
              </a:solidFill>
              <a:effectLst/>
              <a:uLnTx/>
              <a:uFillTx/>
              <a:latin typeface="Arial"/>
              <a:ea typeface="+mn-ea"/>
              <a:cs typeface="+mn-cs"/>
            </a:endParaRPr>
          </a:p>
        </p:txBody>
      </p:sp>
    </p:spTree>
    <p:extLst>
      <p:ext uri="{BB962C8B-B14F-4D97-AF65-F5344CB8AC3E}">
        <p14:creationId xmlns:p14="http://schemas.microsoft.com/office/powerpoint/2010/main" val="1272721475"/>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secHead" preserve="1">
  <p:cSld name="Avsnittsrubrik">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501C30AE-225F-4381-93DA-90EDE6E00646}"/>
              </a:ext>
            </a:extLst>
          </p:cNvPr>
          <p:cNvSpPr>
            <a:spLocks noGrp="1"/>
          </p:cNvSpPr>
          <p:nvPr>
            <p:ph type="title" hasCustomPrompt="1"/>
          </p:nvPr>
        </p:nvSpPr>
        <p:spPr>
          <a:xfrm>
            <a:off x="831850" y="1709738"/>
            <a:ext cx="10515600" cy="2852737"/>
          </a:xfrm>
        </p:spPr>
        <p:txBody>
          <a:bodyPr anchor="b"/>
          <a:lstStyle>
            <a:lvl1pPr>
              <a:defRPr sz="6000"/>
            </a:lvl1pPr>
          </a:lstStyle>
          <a:p>
            <a:r>
              <a:rPr lang="sv-SE" dirty="0"/>
              <a:t>Klicka här för rubrik</a:t>
            </a:r>
          </a:p>
        </p:txBody>
      </p:sp>
      <p:sp>
        <p:nvSpPr>
          <p:cNvPr id="3" name="Platshållare för text 2">
            <a:extLst>
              <a:ext uri="{FF2B5EF4-FFF2-40B4-BE49-F238E27FC236}">
                <a16:creationId xmlns:a16="http://schemas.microsoft.com/office/drawing/2014/main" id="{DC916312-14CD-458B-A664-3E2013722CC4}"/>
              </a:ext>
            </a:extLst>
          </p:cNvPr>
          <p:cNvSpPr>
            <a:spLocks noGrp="1"/>
          </p:cNvSpPr>
          <p:nvPr>
            <p:ph type="body" idx="1" hasCustomPrompt="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sv-SE" dirty="0"/>
              <a:t>Redigera underrubrik</a:t>
            </a:r>
          </a:p>
        </p:txBody>
      </p:sp>
      <p:sp>
        <p:nvSpPr>
          <p:cNvPr id="4" name="Platshållare för datum 3">
            <a:extLst>
              <a:ext uri="{FF2B5EF4-FFF2-40B4-BE49-F238E27FC236}">
                <a16:creationId xmlns:a16="http://schemas.microsoft.com/office/drawing/2014/main" id="{7ABD8157-6EDB-4919-A172-1956C340F674}"/>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F7456E71-B775-4421-BB5C-245A86EC0AF0}" type="datetime1">
              <a:rPr kumimoji="0" lang="sv-SE" sz="1200" b="0" i="0" u="none" strike="noStrike" kern="1200" cap="none" spc="0" normalizeH="0" baseline="0" noProof="0" smtClean="0">
                <a:ln>
                  <a:noFill/>
                </a:ln>
                <a:solidFill>
                  <a:prstClr val="black">
                    <a:tint val="75000"/>
                  </a:prstClr>
                </a:solidFill>
                <a:effectLst/>
                <a:uLnTx/>
                <a:uFillTx/>
                <a:latin typeface="Arial"/>
                <a:ea typeface="+mn-ea"/>
                <a:cs typeface="+mn-cs"/>
              </a:rPr>
              <a:t>2022-11-09</a:t>
            </a:fld>
            <a:endParaRPr kumimoji="0" lang="sv-SE" sz="1200" b="0" i="0" u="none" strike="noStrike" kern="1200" cap="none" spc="0" normalizeH="0" baseline="0" noProof="0" dirty="0">
              <a:ln>
                <a:noFill/>
              </a:ln>
              <a:solidFill>
                <a:prstClr val="black">
                  <a:tint val="75000"/>
                </a:prstClr>
              </a:solidFill>
              <a:effectLst/>
              <a:uLnTx/>
              <a:uFillTx/>
              <a:latin typeface="Arial"/>
              <a:ea typeface="+mn-ea"/>
              <a:cs typeface="+mn-cs"/>
            </a:endParaRPr>
          </a:p>
        </p:txBody>
      </p:sp>
      <p:sp>
        <p:nvSpPr>
          <p:cNvPr id="5" name="Platshållare för sidfot 4">
            <a:extLst>
              <a:ext uri="{FF2B5EF4-FFF2-40B4-BE49-F238E27FC236}">
                <a16:creationId xmlns:a16="http://schemas.microsoft.com/office/drawing/2014/main" id="{DFA948F8-4476-4409-AC2C-383669207A52}"/>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200" b="0" i="0" u="none" strike="noStrike" kern="1200" cap="none" spc="0" normalizeH="0" baseline="0" noProof="0" dirty="0">
              <a:ln>
                <a:noFill/>
              </a:ln>
              <a:solidFill>
                <a:prstClr val="black">
                  <a:tint val="75000"/>
                </a:prstClr>
              </a:solidFill>
              <a:effectLst/>
              <a:uLnTx/>
              <a:uFillTx/>
              <a:latin typeface="Arial"/>
              <a:ea typeface="+mn-ea"/>
              <a:cs typeface="+mn-cs"/>
            </a:endParaRPr>
          </a:p>
        </p:txBody>
      </p:sp>
      <p:sp>
        <p:nvSpPr>
          <p:cNvPr id="6" name="Platshållare för bildnummer 5">
            <a:extLst>
              <a:ext uri="{FF2B5EF4-FFF2-40B4-BE49-F238E27FC236}">
                <a16:creationId xmlns:a16="http://schemas.microsoft.com/office/drawing/2014/main" id="{F6F3F202-D536-4BDC-88A5-B9E143729866}"/>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465F0E0-B5C3-4CD1-92D9-1861807167C1}" type="slidenum">
              <a:rPr kumimoji="0" lang="sv-SE" sz="1200" b="0" i="0" u="none" strike="noStrike" kern="1200" cap="none" spc="0" normalizeH="0" baseline="0" noProof="0" smtClean="0">
                <a:ln>
                  <a:noFill/>
                </a:ln>
                <a:solidFill>
                  <a:prstClr val="black">
                    <a:tint val="75000"/>
                  </a:prstClr>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sv-SE" sz="1200" b="0" i="0" u="none" strike="noStrike" kern="1200" cap="none" spc="0" normalizeH="0" baseline="0" noProof="0" dirty="0">
              <a:ln>
                <a:noFill/>
              </a:ln>
              <a:solidFill>
                <a:prstClr val="black">
                  <a:tint val="75000"/>
                </a:prstClr>
              </a:solidFill>
              <a:effectLst/>
              <a:uLnTx/>
              <a:uFillTx/>
              <a:latin typeface="Arial"/>
              <a:ea typeface="+mn-ea"/>
              <a:cs typeface="+mn-cs"/>
            </a:endParaRPr>
          </a:p>
        </p:txBody>
      </p:sp>
    </p:spTree>
    <p:extLst>
      <p:ext uri="{BB962C8B-B14F-4D97-AF65-F5344CB8AC3E}">
        <p14:creationId xmlns:p14="http://schemas.microsoft.com/office/powerpoint/2010/main" val="3139006021"/>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twoObj" preserve="1">
  <p:cSld name="Två delar">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9F8FF724-E49B-4704-9C98-90B00DD5AF12}"/>
              </a:ext>
            </a:extLst>
          </p:cNvPr>
          <p:cNvSpPr>
            <a:spLocks noGrp="1"/>
          </p:cNvSpPr>
          <p:nvPr>
            <p:ph type="title" hasCustomPrompt="1"/>
          </p:nvPr>
        </p:nvSpPr>
        <p:spPr>
          <a:xfrm>
            <a:off x="478800" y="381600"/>
            <a:ext cx="5624804" cy="2042841"/>
          </a:xfrm>
        </p:spPr>
        <p:txBody>
          <a:bodyPr/>
          <a:lstStyle>
            <a:lvl1pPr>
              <a:defRPr/>
            </a:lvl1pPr>
          </a:lstStyle>
          <a:p>
            <a:r>
              <a:rPr lang="sv-SE" dirty="0"/>
              <a:t>Klicka här för rubrik</a:t>
            </a:r>
          </a:p>
        </p:txBody>
      </p:sp>
      <p:sp>
        <p:nvSpPr>
          <p:cNvPr id="3" name="Platshållare för innehåll 2">
            <a:extLst>
              <a:ext uri="{FF2B5EF4-FFF2-40B4-BE49-F238E27FC236}">
                <a16:creationId xmlns:a16="http://schemas.microsoft.com/office/drawing/2014/main" id="{F510B30C-9555-492B-8A99-991FAA668C9A}"/>
              </a:ext>
            </a:extLst>
          </p:cNvPr>
          <p:cNvSpPr>
            <a:spLocks noGrp="1"/>
          </p:cNvSpPr>
          <p:nvPr>
            <p:ph sz="half" idx="1"/>
          </p:nvPr>
        </p:nvSpPr>
        <p:spPr>
          <a:xfrm>
            <a:off x="478800" y="2991601"/>
            <a:ext cx="5580000" cy="3144697"/>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4" name="Platshållare för innehåll 3">
            <a:extLst>
              <a:ext uri="{FF2B5EF4-FFF2-40B4-BE49-F238E27FC236}">
                <a16:creationId xmlns:a16="http://schemas.microsoft.com/office/drawing/2014/main" id="{B620B923-ED04-4453-AB31-FBA46DE65BBE}"/>
              </a:ext>
            </a:extLst>
          </p:cNvPr>
          <p:cNvSpPr>
            <a:spLocks noGrp="1"/>
          </p:cNvSpPr>
          <p:nvPr>
            <p:ph sz="half" idx="2"/>
          </p:nvPr>
        </p:nvSpPr>
        <p:spPr>
          <a:xfrm>
            <a:off x="6207105" y="2991601"/>
            <a:ext cx="5580000" cy="3144697"/>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5" name="Platshållare för datum 4">
            <a:extLst>
              <a:ext uri="{FF2B5EF4-FFF2-40B4-BE49-F238E27FC236}">
                <a16:creationId xmlns:a16="http://schemas.microsoft.com/office/drawing/2014/main" id="{3B336E3A-4F5D-4A20-8031-79061612051D}"/>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F6F65D40-BB0E-494B-B71C-E5E5E9A8E6B2}" type="datetime1">
              <a:rPr kumimoji="0" lang="sv-SE" sz="1200" b="0" i="0" u="none" strike="noStrike" kern="1200" cap="none" spc="0" normalizeH="0" baseline="0" noProof="0" smtClean="0">
                <a:ln>
                  <a:noFill/>
                </a:ln>
                <a:solidFill>
                  <a:prstClr val="black">
                    <a:tint val="75000"/>
                  </a:prstClr>
                </a:solidFill>
                <a:effectLst/>
                <a:uLnTx/>
                <a:uFillTx/>
                <a:latin typeface="Arial"/>
                <a:ea typeface="+mn-ea"/>
                <a:cs typeface="+mn-cs"/>
              </a:rPr>
              <a:t>2022-11-09</a:t>
            </a:fld>
            <a:endParaRPr kumimoji="0" lang="sv-SE" sz="1200" b="0" i="0" u="none" strike="noStrike" kern="1200" cap="none" spc="0" normalizeH="0" baseline="0" noProof="0" dirty="0">
              <a:ln>
                <a:noFill/>
              </a:ln>
              <a:solidFill>
                <a:prstClr val="black">
                  <a:tint val="75000"/>
                </a:prstClr>
              </a:solidFill>
              <a:effectLst/>
              <a:uLnTx/>
              <a:uFillTx/>
              <a:latin typeface="Arial"/>
              <a:ea typeface="+mn-ea"/>
              <a:cs typeface="+mn-cs"/>
            </a:endParaRPr>
          </a:p>
        </p:txBody>
      </p:sp>
      <p:sp>
        <p:nvSpPr>
          <p:cNvPr id="6" name="Platshållare för sidfot 5">
            <a:extLst>
              <a:ext uri="{FF2B5EF4-FFF2-40B4-BE49-F238E27FC236}">
                <a16:creationId xmlns:a16="http://schemas.microsoft.com/office/drawing/2014/main" id="{550FFDF2-D867-4E53-8AAC-444DD30952FB}"/>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200" b="0" i="0" u="none" strike="noStrike" kern="1200" cap="none" spc="0" normalizeH="0" baseline="0" noProof="0" dirty="0">
              <a:ln>
                <a:noFill/>
              </a:ln>
              <a:solidFill>
                <a:prstClr val="black">
                  <a:tint val="75000"/>
                </a:prstClr>
              </a:solidFill>
              <a:effectLst/>
              <a:uLnTx/>
              <a:uFillTx/>
              <a:latin typeface="Arial"/>
              <a:ea typeface="+mn-ea"/>
              <a:cs typeface="+mn-cs"/>
            </a:endParaRPr>
          </a:p>
        </p:txBody>
      </p:sp>
      <p:sp>
        <p:nvSpPr>
          <p:cNvPr id="7" name="Platshållare för bildnummer 6">
            <a:extLst>
              <a:ext uri="{FF2B5EF4-FFF2-40B4-BE49-F238E27FC236}">
                <a16:creationId xmlns:a16="http://schemas.microsoft.com/office/drawing/2014/main" id="{96C34A88-0CA2-42B6-84DB-A048521252C5}"/>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465F0E0-B5C3-4CD1-92D9-1861807167C1}" type="slidenum">
              <a:rPr kumimoji="0" lang="sv-SE" sz="1200" b="0" i="0" u="none" strike="noStrike" kern="1200" cap="none" spc="0" normalizeH="0" baseline="0" noProof="0" smtClean="0">
                <a:ln>
                  <a:noFill/>
                </a:ln>
                <a:solidFill>
                  <a:prstClr val="black">
                    <a:tint val="75000"/>
                  </a:prstClr>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sv-SE" sz="1200" b="0" i="0" u="none" strike="noStrike" kern="1200" cap="none" spc="0" normalizeH="0" baseline="0" noProof="0" dirty="0">
              <a:ln>
                <a:noFill/>
              </a:ln>
              <a:solidFill>
                <a:prstClr val="black">
                  <a:tint val="75000"/>
                </a:prstClr>
              </a:solidFill>
              <a:effectLst/>
              <a:uLnTx/>
              <a:uFillTx/>
              <a:latin typeface="Arial"/>
              <a:ea typeface="+mn-ea"/>
              <a:cs typeface="+mn-cs"/>
            </a:endParaRPr>
          </a:p>
        </p:txBody>
      </p:sp>
    </p:spTree>
    <p:extLst>
      <p:ext uri="{BB962C8B-B14F-4D97-AF65-F5344CB8AC3E}">
        <p14:creationId xmlns:p14="http://schemas.microsoft.com/office/powerpoint/2010/main" val="132395572"/>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TxTwoObj" preserve="1">
  <p:cSld name="Jämförelse">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8D361146-B88D-42E8-94A6-E712D73C9F0C}"/>
              </a:ext>
            </a:extLst>
          </p:cNvPr>
          <p:cNvSpPr>
            <a:spLocks noGrp="1"/>
          </p:cNvSpPr>
          <p:nvPr>
            <p:ph type="title" hasCustomPrompt="1"/>
          </p:nvPr>
        </p:nvSpPr>
        <p:spPr>
          <a:xfrm>
            <a:off x="478800" y="381600"/>
            <a:ext cx="5624804" cy="2042841"/>
          </a:xfrm>
        </p:spPr>
        <p:txBody>
          <a:bodyPr/>
          <a:lstStyle>
            <a:lvl1pPr>
              <a:defRPr/>
            </a:lvl1pPr>
          </a:lstStyle>
          <a:p>
            <a:r>
              <a:rPr lang="sv-SE" dirty="0"/>
              <a:t>Klicka här för rubrik</a:t>
            </a:r>
          </a:p>
        </p:txBody>
      </p:sp>
      <p:sp>
        <p:nvSpPr>
          <p:cNvPr id="3" name="Platshållare för text 2">
            <a:extLst>
              <a:ext uri="{FF2B5EF4-FFF2-40B4-BE49-F238E27FC236}">
                <a16:creationId xmlns:a16="http://schemas.microsoft.com/office/drawing/2014/main" id="{9299508E-D641-41AE-863A-3126A8344C59}"/>
              </a:ext>
            </a:extLst>
          </p:cNvPr>
          <p:cNvSpPr>
            <a:spLocks noGrp="1"/>
          </p:cNvSpPr>
          <p:nvPr>
            <p:ph type="body" idx="1" hasCustomPrompt="1"/>
          </p:nvPr>
        </p:nvSpPr>
        <p:spPr>
          <a:xfrm>
            <a:off x="478799" y="2460652"/>
            <a:ext cx="5580000" cy="499829"/>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dirty="0"/>
              <a:t>Redigera </a:t>
            </a:r>
            <a:r>
              <a:rPr lang="sv-SE" dirty="0" err="1"/>
              <a:t>undrrubrik</a:t>
            </a:r>
            <a:endParaRPr lang="sv-SE" dirty="0"/>
          </a:p>
        </p:txBody>
      </p:sp>
      <p:sp>
        <p:nvSpPr>
          <p:cNvPr id="4" name="Platshållare för innehåll 3">
            <a:extLst>
              <a:ext uri="{FF2B5EF4-FFF2-40B4-BE49-F238E27FC236}">
                <a16:creationId xmlns:a16="http://schemas.microsoft.com/office/drawing/2014/main" id="{62B1A253-5C14-40F9-981A-DB980EC93A7C}"/>
              </a:ext>
            </a:extLst>
          </p:cNvPr>
          <p:cNvSpPr>
            <a:spLocks noGrp="1"/>
          </p:cNvSpPr>
          <p:nvPr>
            <p:ph sz="half" idx="2"/>
          </p:nvPr>
        </p:nvSpPr>
        <p:spPr>
          <a:xfrm>
            <a:off x="478799" y="2991602"/>
            <a:ext cx="5580000" cy="3144697"/>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5" name="Platshållare för text 4">
            <a:extLst>
              <a:ext uri="{FF2B5EF4-FFF2-40B4-BE49-F238E27FC236}">
                <a16:creationId xmlns:a16="http://schemas.microsoft.com/office/drawing/2014/main" id="{30356164-3DD3-4B99-A8BF-0D7BB7343114}"/>
              </a:ext>
            </a:extLst>
          </p:cNvPr>
          <p:cNvSpPr>
            <a:spLocks noGrp="1"/>
          </p:cNvSpPr>
          <p:nvPr>
            <p:ph type="body" sz="quarter" idx="3" hasCustomPrompt="1"/>
          </p:nvPr>
        </p:nvSpPr>
        <p:spPr>
          <a:xfrm>
            <a:off x="6207105" y="2460652"/>
            <a:ext cx="5580000" cy="499829"/>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dirty="0"/>
              <a:t>Redigera underrubrik</a:t>
            </a:r>
          </a:p>
        </p:txBody>
      </p:sp>
      <p:sp>
        <p:nvSpPr>
          <p:cNvPr id="6" name="Platshållare för innehåll 5">
            <a:extLst>
              <a:ext uri="{FF2B5EF4-FFF2-40B4-BE49-F238E27FC236}">
                <a16:creationId xmlns:a16="http://schemas.microsoft.com/office/drawing/2014/main" id="{A66CCCC9-1135-4510-8C84-5FCE53917303}"/>
              </a:ext>
            </a:extLst>
          </p:cNvPr>
          <p:cNvSpPr>
            <a:spLocks noGrp="1"/>
          </p:cNvSpPr>
          <p:nvPr>
            <p:ph sz="quarter" idx="4"/>
          </p:nvPr>
        </p:nvSpPr>
        <p:spPr>
          <a:xfrm>
            <a:off x="6207105" y="2991602"/>
            <a:ext cx="5580000" cy="3144697"/>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7" name="Platshållare för datum 6">
            <a:extLst>
              <a:ext uri="{FF2B5EF4-FFF2-40B4-BE49-F238E27FC236}">
                <a16:creationId xmlns:a16="http://schemas.microsoft.com/office/drawing/2014/main" id="{0DB6CDF7-53BA-4FF2-92CF-DC0878ED12B2}"/>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5BF836CE-6E37-48BB-8354-B7F02C4F825F}" type="datetime1">
              <a:rPr kumimoji="0" lang="sv-SE" sz="1200" b="0" i="0" u="none" strike="noStrike" kern="1200" cap="none" spc="0" normalizeH="0" baseline="0" noProof="0" smtClean="0">
                <a:ln>
                  <a:noFill/>
                </a:ln>
                <a:solidFill>
                  <a:prstClr val="black">
                    <a:tint val="75000"/>
                  </a:prstClr>
                </a:solidFill>
                <a:effectLst/>
                <a:uLnTx/>
                <a:uFillTx/>
                <a:latin typeface="Arial"/>
                <a:ea typeface="+mn-ea"/>
                <a:cs typeface="+mn-cs"/>
              </a:rPr>
              <a:t>2022-11-09</a:t>
            </a:fld>
            <a:endParaRPr kumimoji="0" lang="sv-SE" sz="1200" b="0" i="0" u="none" strike="noStrike" kern="1200" cap="none" spc="0" normalizeH="0" baseline="0" noProof="0" dirty="0">
              <a:ln>
                <a:noFill/>
              </a:ln>
              <a:solidFill>
                <a:prstClr val="black">
                  <a:tint val="75000"/>
                </a:prstClr>
              </a:solidFill>
              <a:effectLst/>
              <a:uLnTx/>
              <a:uFillTx/>
              <a:latin typeface="Arial"/>
              <a:ea typeface="+mn-ea"/>
              <a:cs typeface="+mn-cs"/>
            </a:endParaRPr>
          </a:p>
        </p:txBody>
      </p:sp>
      <p:sp>
        <p:nvSpPr>
          <p:cNvPr id="8" name="Platshållare för sidfot 7">
            <a:extLst>
              <a:ext uri="{FF2B5EF4-FFF2-40B4-BE49-F238E27FC236}">
                <a16:creationId xmlns:a16="http://schemas.microsoft.com/office/drawing/2014/main" id="{3447C9F7-4FBC-4EF1-B43E-C591C2A23873}"/>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200" b="0" i="0" u="none" strike="noStrike" kern="1200" cap="none" spc="0" normalizeH="0" baseline="0" noProof="0" dirty="0">
              <a:ln>
                <a:noFill/>
              </a:ln>
              <a:solidFill>
                <a:prstClr val="black">
                  <a:tint val="75000"/>
                </a:prstClr>
              </a:solidFill>
              <a:effectLst/>
              <a:uLnTx/>
              <a:uFillTx/>
              <a:latin typeface="Arial"/>
              <a:ea typeface="+mn-ea"/>
              <a:cs typeface="+mn-cs"/>
            </a:endParaRPr>
          </a:p>
        </p:txBody>
      </p:sp>
      <p:sp>
        <p:nvSpPr>
          <p:cNvPr id="9" name="Platshållare för bildnummer 8">
            <a:extLst>
              <a:ext uri="{FF2B5EF4-FFF2-40B4-BE49-F238E27FC236}">
                <a16:creationId xmlns:a16="http://schemas.microsoft.com/office/drawing/2014/main" id="{CB090D83-E506-4FB0-AEF5-77FF848F7DBB}"/>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465F0E0-B5C3-4CD1-92D9-1861807167C1}" type="slidenum">
              <a:rPr kumimoji="0" lang="sv-SE" sz="1200" b="0" i="0" u="none" strike="noStrike" kern="1200" cap="none" spc="0" normalizeH="0" baseline="0" noProof="0" smtClean="0">
                <a:ln>
                  <a:noFill/>
                </a:ln>
                <a:solidFill>
                  <a:prstClr val="black">
                    <a:tint val="75000"/>
                  </a:prstClr>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sv-SE" sz="1200" b="0" i="0" u="none" strike="noStrike" kern="1200" cap="none" spc="0" normalizeH="0" baseline="0" noProof="0" dirty="0">
              <a:ln>
                <a:noFill/>
              </a:ln>
              <a:solidFill>
                <a:prstClr val="black">
                  <a:tint val="75000"/>
                </a:prstClr>
              </a:solidFill>
              <a:effectLst/>
              <a:uLnTx/>
              <a:uFillTx/>
              <a:latin typeface="Arial"/>
              <a:ea typeface="+mn-ea"/>
              <a:cs typeface="+mn-cs"/>
            </a:endParaRPr>
          </a:p>
        </p:txBody>
      </p:sp>
    </p:spTree>
    <p:extLst>
      <p:ext uri="{BB962C8B-B14F-4D97-AF65-F5344CB8AC3E}">
        <p14:creationId xmlns:p14="http://schemas.microsoft.com/office/powerpoint/2010/main" val="298982177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A27A282D-D5F9-44AD-8A27-22E2F7E6C984}"/>
              </a:ext>
            </a:extLst>
          </p:cNvPr>
          <p:cNvSpPr>
            <a:spLocks noGrp="1"/>
          </p:cNvSpPr>
          <p:nvPr>
            <p:ph type="title" hasCustomPrompt="1"/>
          </p:nvPr>
        </p:nvSpPr>
        <p:spPr>
          <a:xfrm>
            <a:off x="479641" y="382479"/>
            <a:ext cx="5616359" cy="2124001"/>
          </a:xfrm>
        </p:spPr>
        <p:txBody>
          <a:bodyPr/>
          <a:lstStyle>
            <a:lvl1pPr>
              <a:defRPr/>
            </a:lvl1pPr>
          </a:lstStyle>
          <a:p>
            <a:r>
              <a:rPr lang="sv-SE" dirty="0"/>
              <a:t>Klicka här för rubrik</a:t>
            </a:r>
          </a:p>
        </p:txBody>
      </p:sp>
      <p:sp>
        <p:nvSpPr>
          <p:cNvPr id="3" name="Platshållare för datum 2">
            <a:extLst>
              <a:ext uri="{FF2B5EF4-FFF2-40B4-BE49-F238E27FC236}">
                <a16:creationId xmlns:a16="http://schemas.microsoft.com/office/drawing/2014/main" id="{0F41E126-777D-41A0-8237-9B9EE3E1D367}"/>
              </a:ext>
            </a:extLst>
          </p:cNvPr>
          <p:cNvSpPr>
            <a:spLocks noGrp="1"/>
          </p:cNvSpPr>
          <p:nvPr>
            <p:ph type="dt" sz="half" idx="10"/>
          </p:nvPr>
        </p:nvSpPr>
        <p:spPr/>
        <p:txBody>
          <a:bodyPr/>
          <a:lstStyle/>
          <a:p>
            <a:fld id="{759E5169-873E-4BE2-9BE6-BE945270FC3A}" type="datetime1">
              <a:rPr lang="sv-SE" smtClean="0"/>
              <a:t>2022-11-09</a:t>
            </a:fld>
            <a:endParaRPr lang="sv-SE" dirty="0"/>
          </a:p>
        </p:txBody>
      </p:sp>
      <p:sp>
        <p:nvSpPr>
          <p:cNvPr id="4" name="Platshållare för sidfot 3">
            <a:extLst>
              <a:ext uri="{FF2B5EF4-FFF2-40B4-BE49-F238E27FC236}">
                <a16:creationId xmlns:a16="http://schemas.microsoft.com/office/drawing/2014/main" id="{D8FE15DE-B646-4255-84D6-0098588E4B1A}"/>
              </a:ext>
            </a:extLst>
          </p:cNvPr>
          <p:cNvSpPr>
            <a:spLocks noGrp="1"/>
          </p:cNvSpPr>
          <p:nvPr>
            <p:ph type="ftr" sz="quarter" idx="11"/>
          </p:nvPr>
        </p:nvSpPr>
        <p:spPr/>
        <p:txBody>
          <a:bodyPr/>
          <a:lstStyle/>
          <a:p>
            <a:endParaRPr lang="sv-SE" dirty="0"/>
          </a:p>
        </p:txBody>
      </p:sp>
      <p:sp>
        <p:nvSpPr>
          <p:cNvPr id="5" name="Platshållare för bildnummer 4">
            <a:extLst>
              <a:ext uri="{FF2B5EF4-FFF2-40B4-BE49-F238E27FC236}">
                <a16:creationId xmlns:a16="http://schemas.microsoft.com/office/drawing/2014/main" id="{9385BCC0-75B6-4222-B8AB-6D59C7C4E892}"/>
              </a:ext>
            </a:extLst>
          </p:cNvPr>
          <p:cNvSpPr>
            <a:spLocks noGrp="1"/>
          </p:cNvSpPr>
          <p:nvPr>
            <p:ph type="sldNum" sz="quarter" idx="12"/>
          </p:nvPr>
        </p:nvSpPr>
        <p:spPr/>
        <p:txBody>
          <a:bodyPr/>
          <a:lstStyle/>
          <a:p>
            <a:fld id="{DF12FE26-693D-4657-8CF4-E1D4E86C9D92}" type="slidenum">
              <a:rPr lang="sv-SE" smtClean="0"/>
              <a:t>‹#›</a:t>
            </a:fld>
            <a:endParaRPr lang="sv-SE" dirty="0"/>
          </a:p>
        </p:txBody>
      </p:sp>
    </p:spTree>
    <p:extLst>
      <p:ext uri="{BB962C8B-B14F-4D97-AF65-F5344CB8AC3E}">
        <p14:creationId xmlns:p14="http://schemas.microsoft.com/office/powerpoint/2010/main" val="3621945329"/>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A27A282D-D5F9-44AD-8A27-22E2F7E6C984}"/>
              </a:ext>
            </a:extLst>
          </p:cNvPr>
          <p:cNvSpPr>
            <a:spLocks noGrp="1"/>
          </p:cNvSpPr>
          <p:nvPr>
            <p:ph type="title" hasCustomPrompt="1"/>
          </p:nvPr>
        </p:nvSpPr>
        <p:spPr>
          <a:xfrm>
            <a:off x="479641" y="382479"/>
            <a:ext cx="5616359" cy="2124001"/>
          </a:xfrm>
        </p:spPr>
        <p:txBody>
          <a:bodyPr/>
          <a:lstStyle>
            <a:lvl1pPr>
              <a:defRPr/>
            </a:lvl1pPr>
          </a:lstStyle>
          <a:p>
            <a:r>
              <a:rPr lang="sv-SE" dirty="0"/>
              <a:t>Klicka här för rubrik</a:t>
            </a:r>
          </a:p>
        </p:txBody>
      </p:sp>
      <p:sp>
        <p:nvSpPr>
          <p:cNvPr id="3" name="Platshållare för datum 2">
            <a:extLst>
              <a:ext uri="{FF2B5EF4-FFF2-40B4-BE49-F238E27FC236}">
                <a16:creationId xmlns:a16="http://schemas.microsoft.com/office/drawing/2014/main" id="{0F41E126-777D-41A0-8237-9B9EE3E1D367}"/>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85A47F06-2082-4BB2-8F3D-9246D2355180}" type="datetime1">
              <a:rPr kumimoji="0" lang="sv-SE" sz="1200" b="0" i="0" u="none" strike="noStrike" kern="1200" cap="none" spc="0" normalizeH="0" baseline="0" noProof="0" smtClean="0">
                <a:ln>
                  <a:noFill/>
                </a:ln>
                <a:solidFill>
                  <a:prstClr val="black">
                    <a:tint val="75000"/>
                  </a:prstClr>
                </a:solidFill>
                <a:effectLst/>
                <a:uLnTx/>
                <a:uFillTx/>
                <a:latin typeface="Arial"/>
                <a:ea typeface="+mn-ea"/>
                <a:cs typeface="+mn-cs"/>
              </a:rPr>
              <a:t>2022-11-09</a:t>
            </a:fld>
            <a:endParaRPr kumimoji="0" lang="sv-SE" sz="1200" b="0" i="0" u="none" strike="noStrike" kern="1200" cap="none" spc="0" normalizeH="0" baseline="0" noProof="0" dirty="0">
              <a:ln>
                <a:noFill/>
              </a:ln>
              <a:solidFill>
                <a:prstClr val="black">
                  <a:tint val="75000"/>
                </a:prstClr>
              </a:solidFill>
              <a:effectLst/>
              <a:uLnTx/>
              <a:uFillTx/>
              <a:latin typeface="Arial"/>
              <a:ea typeface="+mn-ea"/>
              <a:cs typeface="+mn-cs"/>
            </a:endParaRPr>
          </a:p>
        </p:txBody>
      </p:sp>
      <p:sp>
        <p:nvSpPr>
          <p:cNvPr id="4" name="Platshållare för sidfot 3">
            <a:extLst>
              <a:ext uri="{FF2B5EF4-FFF2-40B4-BE49-F238E27FC236}">
                <a16:creationId xmlns:a16="http://schemas.microsoft.com/office/drawing/2014/main" id="{D8FE15DE-B646-4255-84D6-0098588E4B1A}"/>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200" b="0" i="0" u="none" strike="noStrike" kern="1200" cap="none" spc="0" normalizeH="0" baseline="0" noProof="0" dirty="0">
              <a:ln>
                <a:noFill/>
              </a:ln>
              <a:solidFill>
                <a:prstClr val="black">
                  <a:tint val="75000"/>
                </a:prstClr>
              </a:solidFill>
              <a:effectLst/>
              <a:uLnTx/>
              <a:uFillTx/>
              <a:latin typeface="Arial"/>
              <a:ea typeface="+mn-ea"/>
              <a:cs typeface="+mn-cs"/>
            </a:endParaRPr>
          </a:p>
        </p:txBody>
      </p:sp>
      <p:sp>
        <p:nvSpPr>
          <p:cNvPr id="5" name="Platshållare för bildnummer 4">
            <a:extLst>
              <a:ext uri="{FF2B5EF4-FFF2-40B4-BE49-F238E27FC236}">
                <a16:creationId xmlns:a16="http://schemas.microsoft.com/office/drawing/2014/main" id="{9385BCC0-75B6-4222-B8AB-6D59C7C4E892}"/>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465F0E0-B5C3-4CD1-92D9-1861807167C1}" type="slidenum">
              <a:rPr kumimoji="0" lang="sv-SE" sz="1200" b="0" i="0" u="none" strike="noStrike" kern="1200" cap="none" spc="0" normalizeH="0" baseline="0" noProof="0" smtClean="0">
                <a:ln>
                  <a:noFill/>
                </a:ln>
                <a:solidFill>
                  <a:prstClr val="black">
                    <a:tint val="75000"/>
                  </a:prstClr>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sv-SE" sz="1200" b="0" i="0" u="none" strike="noStrike" kern="1200" cap="none" spc="0" normalizeH="0" baseline="0" noProof="0" dirty="0">
              <a:ln>
                <a:noFill/>
              </a:ln>
              <a:solidFill>
                <a:prstClr val="black">
                  <a:tint val="75000"/>
                </a:prstClr>
              </a:solidFill>
              <a:effectLst/>
              <a:uLnTx/>
              <a:uFillTx/>
              <a:latin typeface="Arial"/>
              <a:ea typeface="+mn-ea"/>
              <a:cs typeface="+mn-cs"/>
            </a:endParaRPr>
          </a:p>
        </p:txBody>
      </p:sp>
    </p:spTree>
    <p:extLst>
      <p:ext uri="{BB962C8B-B14F-4D97-AF65-F5344CB8AC3E}">
        <p14:creationId xmlns:p14="http://schemas.microsoft.com/office/powerpoint/2010/main" val="778222539"/>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tshållare för datum 1">
            <a:extLst>
              <a:ext uri="{FF2B5EF4-FFF2-40B4-BE49-F238E27FC236}">
                <a16:creationId xmlns:a16="http://schemas.microsoft.com/office/drawing/2014/main" id="{B43D7615-9DFB-43D0-A05D-2EDD01AC1379}"/>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AC014892-B774-450E-8F88-9C222456C708}" type="datetime1">
              <a:rPr kumimoji="0" lang="sv-SE" sz="1200" b="0" i="0" u="none" strike="noStrike" kern="1200" cap="none" spc="0" normalizeH="0" baseline="0" noProof="0" smtClean="0">
                <a:ln>
                  <a:noFill/>
                </a:ln>
                <a:solidFill>
                  <a:prstClr val="black">
                    <a:tint val="75000"/>
                  </a:prstClr>
                </a:solidFill>
                <a:effectLst/>
                <a:uLnTx/>
                <a:uFillTx/>
                <a:latin typeface="Arial"/>
                <a:ea typeface="+mn-ea"/>
                <a:cs typeface="+mn-cs"/>
              </a:rPr>
              <a:t>2022-11-09</a:t>
            </a:fld>
            <a:endParaRPr kumimoji="0" lang="sv-SE" sz="1200" b="0" i="0" u="none" strike="noStrike" kern="1200" cap="none" spc="0" normalizeH="0" baseline="0" noProof="0" dirty="0">
              <a:ln>
                <a:noFill/>
              </a:ln>
              <a:solidFill>
                <a:prstClr val="black">
                  <a:tint val="75000"/>
                </a:prstClr>
              </a:solidFill>
              <a:effectLst/>
              <a:uLnTx/>
              <a:uFillTx/>
              <a:latin typeface="Arial"/>
              <a:ea typeface="+mn-ea"/>
              <a:cs typeface="+mn-cs"/>
            </a:endParaRPr>
          </a:p>
        </p:txBody>
      </p:sp>
      <p:sp>
        <p:nvSpPr>
          <p:cNvPr id="3" name="Platshållare för sidfot 2">
            <a:extLst>
              <a:ext uri="{FF2B5EF4-FFF2-40B4-BE49-F238E27FC236}">
                <a16:creationId xmlns:a16="http://schemas.microsoft.com/office/drawing/2014/main" id="{DF0AB75D-63E5-4AF8-995A-4CDAA380CE72}"/>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200" b="0" i="0" u="none" strike="noStrike" kern="1200" cap="none" spc="0" normalizeH="0" baseline="0" noProof="0" dirty="0">
              <a:ln>
                <a:noFill/>
              </a:ln>
              <a:solidFill>
                <a:prstClr val="black">
                  <a:tint val="75000"/>
                </a:prstClr>
              </a:solidFill>
              <a:effectLst/>
              <a:uLnTx/>
              <a:uFillTx/>
              <a:latin typeface="Arial"/>
              <a:ea typeface="+mn-ea"/>
              <a:cs typeface="+mn-cs"/>
            </a:endParaRPr>
          </a:p>
        </p:txBody>
      </p:sp>
      <p:sp>
        <p:nvSpPr>
          <p:cNvPr id="4" name="Platshållare för bildnummer 3">
            <a:extLst>
              <a:ext uri="{FF2B5EF4-FFF2-40B4-BE49-F238E27FC236}">
                <a16:creationId xmlns:a16="http://schemas.microsoft.com/office/drawing/2014/main" id="{CBCA2383-CB9F-40C7-9C1D-B965DDF8BD40}"/>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465F0E0-B5C3-4CD1-92D9-1861807167C1}" type="slidenum">
              <a:rPr kumimoji="0" lang="sv-SE" sz="1200" b="0" i="0" u="none" strike="noStrike" kern="1200" cap="none" spc="0" normalizeH="0" baseline="0" noProof="0" smtClean="0">
                <a:ln>
                  <a:noFill/>
                </a:ln>
                <a:solidFill>
                  <a:prstClr val="black">
                    <a:tint val="75000"/>
                  </a:prstClr>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sv-SE" sz="1200" b="0" i="0" u="none" strike="noStrike" kern="1200" cap="none" spc="0" normalizeH="0" baseline="0" noProof="0" dirty="0">
              <a:ln>
                <a:noFill/>
              </a:ln>
              <a:solidFill>
                <a:prstClr val="black">
                  <a:tint val="75000"/>
                </a:prstClr>
              </a:solidFill>
              <a:effectLst/>
              <a:uLnTx/>
              <a:uFillTx/>
              <a:latin typeface="Arial"/>
              <a:ea typeface="+mn-ea"/>
              <a:cs typeface="+mn-cs"/>
            </a:endParaRPr>
          </a:p>
        </p:txBody>
      </p:sp>
    </p:spTree>
    <p:extLst>
      <p:ext uri="{BB962C8B-B14F-4D97-AF65-F5344CB8AC3E}">
        <p14:creationId xmlns:p14="http://schemas.microsoft.com/office/powerpoint/2010/main" val="948379190"/>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p:cSld name="Rubrikbild helsidesfoto">
    <p:spTree>
      <p:nvGrpSpPr>
        <p:cNvPr id="1" name=""/>
        <p:cNvGrpSpPr/>
        <p:nvPr/>
      </p:nvGrpSpPr>
      <p:grpSpPr>
        <a:xfrm>
          <a:off x="0" y="0"/>
          <a:ext cx="0" cy="0"/>
          <a:chOff x="0" y="0"/>
          <a:chExt cx="0" cy="0"/>
        </a:xfrm>
      </p:grpSpPr>
      <p:sp>
        <p:nvSpPr>
          <p:cNvPr id="9" name="Platshållare för bild 8">
            <a:extLst>
              <a:ext uri="{FF2B5EF4-FFF2-40B4-BE49-F238E27FC236}">
                <a16:creationId xmlns:a16="http://schemas.microsoft.com/office/drawing/2014/main" id="{45FA4A47-DE96-432F-B3FA-95F9E602F6F7}"/>
              </a:ext>
            </a:extLst>
          </p:cNvPr>
          <p:cNvSpPr>
            <a:spLocks noGrp="1"/>
          </p:cNvSpPr>
          <p:nvPr>
            <p:ph type="pic" sz="quarter" idx="13" hasCustomPrompt="1"/>
          </p:nvPr>
        </p:nvSpPr>
        <p:spPr>
          <a:xfrm>
            <a:off x="215999" y="215998"/>
            <a:ext cx="11760001" cy="5921485"/>
          </a:xfrm>
          <a:solidFill>
            <a:schemeClr val="bg1">
              <a:lumMod val="75000"/>
            </a:schemeClr>
          </a:solidFill>
        </p:spPr>
        <p:txBody>
          <a:bodyPr/>
          <a:lstStyle>
            <a:lvl1pPr marL="0" indent="0" algn="ctr">
              <a:buFontTx/>
              <a:buNone/>
              <a:defRPr sz="1400"/>
            </a:lvl1pPr>
          </a:lstStyle>
          <a:p>
            <a:r>
              <a:rPr lang="sv-SE" dirty="0"/>
              <a:t>Klicka på ikonen för att infoga bild</a:t>
            </a:r>
          </a:p>
        </p:txBody>
      </p:sp>
      <p:sp>
        <p:nvSpPr>
          <p:cNvPr id="2" name="Rubrik 1">
            <a:extLst>
              <a:ext uri="{FF2B5EF4-FFF2-40B4-BE49-F238E27FC236}">
                <a16:creationId xmlns:a16="http://schemas.microsoft.com/office/drawing/2014/main" id="{55BBBBF2-582B-46CE-A6EE-C43ED03CD14E}"/>
              </a:ext>
            </a:extLst>
          </p:cNvPr>
          <p:cNvSpPr>
            <a:spLocks noGrp="1"/>
          </p:cNvSpPr>
          <p:nvPr>
            <p:ph type="ctrTitle" hasCustomPrompt="1"/>
          </p:nvPr>
        </p:nvSpPr>
        <p:spPr>
          <a:xfrm>
            <a:off x="444322" y="495835"/>
            <a:ext cx="7611457" cy="2524456"/>
          </a:xfrm>
        </p:spPr>
        <p:txBody>
          <a:bodyPr anchor="t"/>
          <a:lstStyle>
            <a:lvl1pPr algn="l">
              <a:defRPr sz="8800">
                <a:solidFill>
                  <a:schemeClr val="bg1"/>
                </a:solidFill>
              </a:defRPr>
            </a:lvl1pPr>
          </a:lstStyle>
          <a:p>
            <a:r>
              <a:rPr lang="sv-SE" dirty="0"/>
              <a:t>Klicka här för rubrik</a:t>
            </a:r>
          </a:p>
        </p:txBody>
      </p:sp>
      <p:sp>
        <p:nvSpPr>
          <p:cNvPr id="3" name="Underrubrik 2">
            <a:extLst>
              <a:ext uri="{FF2B5EF4-FFF2-40B4-BE49-F238E27FC236}">
                <a16:creationId xmlns:a16="http://schemas.microsoft.com/office/drawing/2014/main" id="{500486BF-430B-455E-A1AA-2329D940AE7B}"/>
              </a:ext>
            </a:extLst>
          </p:cNvPr>
          <p:cNvSpPr>
            <a:spLocks noGrp="1"/>
          </p:cNvSpPr>
          <p:nvPr>
            <p:ph type="subTitle" idx="1" hasCustomPrompt="1"/>
          </p:nvPr>
        </p:nvSpPr>
        <p:spPr>
          <a:xfrm>
            <a:off x="444322" y="5563984"/>
            <a:ext cx="11387677" cy="482901"/>
          </a:xfrm>
        </p:spPr>
        <p:txBody>
          <a:bodyPr/>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dirty="0"/>
              <a:t>Klicka här för underrubrik</a:t>
            </a:r>
          </a:p>
        </p:txBody>
      </p:sp>
      <p:sp>
        <p:nvSpPr>
          <p:cNvPr id="4" name="Platshållare för datum 3">
            <a:extLst>
              <a:ext uri="{FF2B5EF4-FFF2-40B4-BE49-F238E27FC236}">
                <a16:creationId xmlns:a16="http://schemas.microsoft.com/office/drawing/2014/main" id="{A2AEC82D-0AD9-4ECA-9D41-23AAD814097A}"/>
              </a:ext>
            </a:extLst>
          </p:cNvPr>
          <p:cNvSpPr>
            <a:spLocks noGrp="1"/>
          </p:cNvSpPr>
          <p:nvPr>
            <p:ph type="dt" sz="half" idx="10"/>
          </p:nvPr>
        </p:nvSpPr>
        <p:spPr>
          <a:xfrm>
            <a:off x="8736495" y="6356350"/>
            <a:ext cx="1511801" cy="365125"/>
          </a:xfrm>
        </p:spPr>
        <p:txBody>
          <a:bodyPr/>
          <a:lstStyle>
            <a:lvl1pPr algn="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3ACDB8A3-EA23-4EFD-AD3B-BC563D6C5719}" type="datetime1">
              <a:rPr kumimoji="0" lang="sv-SE" sz="1200" b="0" i="0" u="none" strike="noStrike" kern="1200" cap="none" spc="0" normalizeH="0" baseline="0" noProof="0" smtClean="0">
                <a:ln>
                  <a:noFill/>
                </a:ln>
                <a:solidFill>
                  <a:prstClr val="black">
                    <a:tint val="75000"/>
                  </a:prstClr>
                </a:solidFill>
                <a:effectLst/>
                <a:uLnTx/>
                <a:uFillTx/>
                <a:latin typeface="Arial"/>
                <a:ea typeface="+mn-ea"/>
                <a:cs typeface="+mn-cs"/>
              </a:rPr>
              <a:t>2022-11-09</a:t>
            </a:fld>
            <a:endParaRPr kumimoji="0" lang="sv-SE" sz="1200" b="0" i="0" u="none" strike="noStrike" kern="1200" cap="none" spc="0" normalizeH="0" baseline="0" noProof="0" dirty="0">
              <a:ln>
                <a:noFill/>
              </a:ln>
              <a:solidFill>
                <a:prstClr val="black">
                  <a:tint val="75000"/>
                </a:prstClr>
              </a:solidFill>
              <a:effectLst/>
              <a:uLnTx/>
              <a:uFillTx/>
              <a:latin typeface="Arial"/>
              <a:ea typeface="+mn-ea"/>
              <a:cs typeface="+mn-cs"/>
            </a:endParaRPr>
          </a:p>
        </p:txBody>
      </p:sp>
      <p:sp>
        <p:nvSpPr>
          <p:cNvPr id="5" name="Platshållare för sidfot 4">
            <a:extLst>
              <a:ext uri="{FF2B5EF4-FFF2-40B4-BE49-F238E27FC236}">
                <a16:creationId xmlns:a16="http://schemas.microsoft.com/office/drawing/2014/main" id="{5DD7F05E-54FB-44D0-93EE-BE97DDA26169}"/>
              </a:ext>
            </a:extLst>
          </p:cNvPr>
          <p:cNvSpPr>
            <a:spLocks noGrp="1"/>
          </p:cNvSpPr>
          <p:nvPr>
            <p:ph type="ftr" sz="quarter" idx="11"/>
          </p:nvPr>
        </p:nvSpPr>
        <p:spPr>
          <a:xfrm>
            <a:off x="928346" y="6356350"/>
            <a:ext cx="4114800" cy="365125"/>
          </a:xfrm>
        </p:spPr>
        <p:txBody>
          <a:bodyPr/>
          <a:lstStyle>
            <a:lvl1pPr algn="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200" b="0" i="0" u="none" strike="noStrike" kern="1200" cap="none" spc="0" normalizeH="0" baseline="0" noProof="0" dirty="0">
              <a:ln>
                <a:noFill/>
              </a:ln>
              <a:solidFill>
                <a:prstClr val="black">
                  <a:tint val="75000"/>
                </a:prstClr>
              </a:solidFill>
              <a:effectLst/>
              <a:uLnTx/>
              <a:uFillTx/>
              <a:latin typeface="Arial"/>
              <a:ea typeface="+mn-ea"/>
              <a:cs typeface="+mn-cs"/>
            </a:endParaRPr>
          </a:p>
        </p:txBody>
      </p:sp>
      <p:sp>
        <p:nvSpPr>
          <p:cNvPr id="6" name="Platshållare för bildnummer 5">
            <a:extLst>
              <a:ext uri="{FF2B5EF4-FFF2-40B4-BE49-F238E27FC236}">
                <a16:creationId xmlns:a16="http://schemas.microsoft.com/office/drawing/2014/main" id="{63B566F6-E716-474C-A1AF-E16941855B06}"/>
              </a:ext>
            </a:extLst>
          </p:cNvPr>
          <p:cNvSpPr>
            <a:spLocks noGrp="1"/>
          </p:cNvSpPr>
          <p:nvPr>
            <p:ph type="sldNum" sz="quarter" idx="12"/>
          </p:nvPr>
        </p:nvSpPr>
        <p:spPr>
          <a:xfrm>
            <a:off x="479641" y="6356350"/>
            <a:ext cx="448705"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465F0E0-B5C3-4CD1-92D9-1861807167C1}" type="slidenum">
              <a:rPr kumimoji="0" lang="sv-SE" sz="1200" b="0" i="0" u="none" strike="noStrike" kern="1200" cap="none" spc="0" normalizeH="0" baseline="0" noProof="0" smtClean="0">
                <a:ln>
                  <a:noFill/>
                </a:ln>
                <a:solidFill>
                  <a:prstClr val="black">
                    <a:tint val="75000"/>
                  </a:prstClr>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sv-SE" sz="1200" b="0" i="0" u="none" strike="noStrike" kern="1200" cap="none" spc="0" normalizeH="0" baseline="0" noProof="0" dirty="0">
              <a:ln>
                <a:noFill/>
              </a:ln>
              <a:solidFill>
                <a:prstClr val="black">
                  <a:tint val="75000"/>
                </a:prstClr>
              </a:solidFill>
              <a:effectLst/>
              <a:uLnTx/>
              <a:uFillTx/>
              <a:latin typeface="Arial"/>
              <a:ea typeface="+mn-ea"/>
              <a:cs typeface="+mn-cs"/>
            </a:endParaRPr>
          </a:p>
        </p:txBody>
      </p:sp>
      <p:sp>
        <p:nvSpPr>
          <p:cNvPr id="12" name="Platshållare för text 11">
            <a:extLst>
              <a:ext uri="{FF2B5EF4-FFF2-40B4-BE49-F238E27FC236}">
                <a16:creationId xmlns:a16="http://schemas.microsoft.com/office/drawing/2014/main" id="{9F76A62C-FBD3-456B-865D-488288EF03BE}"/>
              </a:ext>
            </a:extLst>
          </p:cNvPr>
          <p:cNvSpPr>
            <a:spLocks noGrp="1"/>
          </p:cNvSpPr>
          <p:nvPr>
            <p:ph type="body" sz="quarter" idx="14" hasCustomPrompt="1"/>
          </p:nvPr>
        </p:nvSpPr>
        <p:spPr>
          <a:xfrm>
            <a:off x="8481600" y="223200"/>
            <a:ext cx="3492000" cy="5896800"/>
          </a:xfrm>
          <a:blipFill>
            <a:blip r:embed="rId2"/>
            <a:stretch>
              <a:fillRect/>
            </a:stretch>
          </a:blipFill>
        </p:spPr>
        <p:txBody>
          <a:bodyPr/>
          <a:lstStyle>
            <a:lvl1pPr marL="0" indent="0">
              <a:buNone/>
              <a:defRPr/>
            </a:lvl1pPr>
          </a:lstStyle>
          <a:p>
            <a:pPr lvl="0"/>
            <a:r>
              <a:rPr lang="sv-SE" dirty="0"/>
              <a:t> </a:t>
            </a:r>
          </a:p>
        </p:txBody>
      </p:sp>
    </p:spTree>
    <p:extLst>
      <p:ext uri="{BB962C8B-B14F-4D97-AF65-F5344CB8AC3E}">
        <p14:creationId xmlns:p14="http://schemas.microsoft.com/office/powerpoint/2010/main" val="2921139159"/>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p:cSld name="Rubrik Text hö vi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A27A282D-D5F9-44AD-8A27-22E2F7E6C984}"/>
              </a:ext>
            </a:extLst>
          </p:cNvPr>
          <p:cNvSpPr>
            <a:spLocks noGrp="1"/>
          </p:cNvSpPr>
          <p:nvPr>
            <p:ph type="title" hasCustomPrompt="1"/>
          </p:nvPr>
        </p:nvSpPr>
        <p:spPr>
          <a:xfrm>
            <a:off x="479641" y="382479"/>
            <a:ext cx="5616359" cy="2124001"/>
          </a:xfrm>
        </p:spPr>
        <p:txBody>
          <a:bodyPr/>
          <a:lstStyle>
            <a:lvl1pPr>
              <a:defRPr/>
            </a:lvl1pPr>
          </a:lstStyle>
          <a:p>
            <a:r>
              <a:rPr lang="sv-SE" dirty="0"/>
              <a:t>Klicka här för rubrik</a:t>
            </a:r>
          </a:p>
        </p:txBody>
      </p:sp>
      <p:sp>
        <p:nvSpPr>
          <p:cNvPr id="3" name="Platshållare för datum 2">
            <a:extLst>
              <a:ext uri="{FF2B5EF4-FFF2-40B4-BE49-F238E27FC236}">
                <a16:creationId xmlns:a16="http://schemas.microsoft.com/office/drawing/2014/main" id="{0F41E126-777D-41A0-8237-9B9EE3E1D367}"/>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F1CF869D-9F53-40AF-9F52-0D61860EE1CB}" type="datetime1">
              <a:rPr kumimoji="0" lang="sv-SE" sz="1200" b="0" i="0" u="none" strike="noStrike" kern="1200" cap="none" spc="0" normalizeH="0" baseline="0" noProof="0" smtClean="0">
                <a:ln>
                  <a:noFill/>
                </a:ln>
                <a:solidFill>
                  <a:prstClr val="black">
                    <a:tint val="75000"/>
                  </a:prstClr>
                </a:solidFill>
                <a:effectLst/>
                <a:uLnTx/>
                <a:uFillTx/>
                <a:latin typeface="Arial"/>
                <a:ea typeface="+mn-ea"/>
                <a:cs typeface="+mn-cs"/>
              </a:rPr>
              <a:t>2022-11-09</a:t>
            </a:fld>
            <a:endParaRPr kumimoji="0" lang="sv-SE" sz="1200" b="0" i="0" u="none" strike="noStrike" kern="1200" cap="none" spc="0" normalizeH="0" baseline="0" noProof="0" dirty="0">
              <a:ln>
                <a:noFill/>
              </a:ln>
              <a:solidFill>
                <a:prstClr val="black">
                  <a:tint val="75000"/>
                </a:prstClr>
              </a:solidFill>
              <a:effectLst/>
              <a:uLnTx/>
              <a:uFillTx/>
              <a:latin typeface="Arial"/>
              <a:ea typeface="+mn-ea"/>
              <a:cs typeface="+mn-cs"/>
            </a:endParaRPr>
          </a:p>
        </p:txBody>
      </p:sp>
      <p:sp>
        <p:nvSpPr>
          <p:cNvPr id="4" name="Platshållare för sidfot 3">
            <a:extLst>
              <a:ext uri="{FF2B5EF4-FFF2-40B4-BE49-F238E27FC236}">
                <a16:creationId xmlns:a16="http://schemas.microsoft.com/office/drawing/2014/main" id="{D8FE15DE-B646-4255-84D6-0098588E4B1A}"/>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200" b="0" i="0" u="none" strike="noStrike" kern="1200" cap="none" spc="0" normalizeH="0" baseline="0" noProof="0" dirty="0">
              <a:ln>
                <a:noFill/>
              </a:ln>
              <a:solidFill>
                <a:prstClr val="black">
                  <a:tint val="75000"/>
                </a:prstClr>
              </a:solidFill>
              <a:effectLst/>
              <a:uLnTx/>
              <a:uFillTx/>
              <a:latin typeface="Arial"/>
              <a:ea typeface="+mn-ea"/>
              <a:cs typeface="+mn-cs"/>
            </a:endParaRPr>
          </a:p>
        </p:txBody>
      </p:sp>
      <p:sp>
        <p:nvSpPr>
          <p:cNvPr id="5" name="Platshållare för bildnummer 4">
            <a:extLst>
              <a:ext uri="{FF2B5EF4-FFF2-40B4-BE49-F238E27FC236}">
                <a16:creationId xmlns:a16="http://schemas.microsoft.com/office/drawing/2014/main" id="{9385BCC0-75B6-4222-B8AB-6D59C7C4E892}"/>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465F0E0-B5C3-4CD1-92D9-1861807167C1}" type="slidenum">
              <a:rPr kumimoji="0" lang="sv-SE" sz="1200" b="0" i="0" u="none" strike="noStrike" kern="1200" cap="none" spc="0" normalizeH="0" baseline="0" noProof="0" smtClean="0">
                <a:ln>
                  <a:noFill/>
                </a:ln>
                <a:solidFill>
                  <a:prstClr val="black">
                    <a:tint val="75000"/>
                  </a:prstClr>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sv-SE" sz="1200" b="0" i="0" u="none" strike="noStrike" kern="1200" cap="none" spc="0" normalizeH="0" baseline="0" noProof="0" dirty="0">
              <a:ln>
                <a:noFill/>
              </a:ln>
              <a:solidFill>
                <a:prstClr val="black">
                  <a:tint val="75000"/>
                </a:prstClr>
              </a:solidFill>
              <a:effectLst/>
              <a:uLnTx/>
              <a:uFillTx/>
              <a:latin typeface="Arial"/>
              <a:ea typeface="+mn-ea"/>
              <a:cs typeface="+mn-cs"/>
            </a:endParaRPr>
          </a:p>
        </p:txBody>
      </p:sp>
      <p:sp>
        <p:nvSpPr>
          <p:cNvPr id="7" name="Platshållare för text 6">
            <a:extLst>
              <a:ext uri="{FF2B5EF4-FFF2-40B4-BE49-F238E27FC236}">
                <a16:creationId xmlns:a16="http://schemas.microsoft.com/office/drawing/2014/main" id="{0D1F66BE-5252-408F-A4C1-B3D98A848D4C}"/>
              </a:ext>
            </a:extLst>
          </p:cNvPr>
          <p:cNvSpPr>
            <a:spLocks noGrp="1"/>
          </p:cNvSpPr>
          <p:nvPr>
            <p:ph type="body" sz="quarter" idx="13"/>
          </p:nvPr>
        </p:nvSpPr>
        <p:spPr>
          <a:xfrm>
            <a:off x="7956707" y="1969129"/>
            <a:ext cx="3912020" cy="3725697"/>
          </a:xfrm>
        </p:spPr>
        <p:txBody>
          <a:bodyPr/>
          <a:lstStyle>
            <a:lvl1pPr marL="0" indent="0">
              <a:buFontTx/>
              <a:buNone/>
              <a:defRPr sz="2000"/>
            </a:lvl1pPr>
            <a:lvl2pPr marL="457200" indent="0">
              <a:buFontTx/>
              <a:buNone/>
              <a:defRPr sz="1800"/>
            </a:lvl2pPr>
            <a:lvl3pPr marL="914400" indent="0">
              <a:buFontTx/>
              <a:buNone/>
              <a:defRPr sz="1600"/>
            </a:lvl3pPr>
            <a:lvl4pPr marL="1371600" indent="0">
              <a:buFontTx/>
              <a:buNone/>
              <a:defRPr sz="1600"/>
            </a:lvl4pPr>
            <a:lvl5pPr marL="1828800" indent="0">
              <a:buFontTx/>
              <a:buNone/>
              <a:defRPr sz="1600"/>
            </a:lvl5pPr>
          </a:lstStyle>
          <a:p>
            <a:pPr lvl="0"/>
            <a:r>
              <a:rPr lang="sv-SE"/>
              <a:t>Redigera format för bakgrundstext</a:t>
            </a:r>
          </a:p>
        </p:txBody>
      </p:sp>
    </p:spTree>
    <p:extLst>
      <p:ext uri="{BB962C8B-B14F-4D97-AF65-F5344CB8AC3E}">
        <p14:creationId xmlns:p14="http://schemas.microsoft.com/office/powerpoint/2010/main" val="171325726"/>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p:cSld name="Rubrik Text hö grön">
    <p:spTree>
      <p:nvGrpSpPr>
        <p:cNvPr id="1" name=""/>
        <p:cNvGrpSpPr/>
        <p:nvPr/>
      </p:nvGrpSpPr>
      <p:grpSpPr>
        <a:xfrm>
          <a:off x="0" y="0"/>
          <a:ext cx="0" cy="0"/>
          <a:chOff x="0" y="0"/>
          <a:chExt cx="0" cy="0"/>
        </a:xfrm>
      </p:grpSpPr>
      <p:sp>
        <p:nvSpPr>
          <p:cNvPr id="8" name="Rektangel 7">
            <a:extLst>
              <a:ext uri="{FF2B5EF4-FFF2-40B4-BE49-F238E27FC236}">
                <a16:creationId xmlns:a16="http://schemas.microsoft.com/office/drawing/2014/main" id="{701B5D9F-8D05-479B-86C4-3BAB7721BA0A}"/>
              </a:ext>
            </a:extLst>
          </p:cNvPr>
          <p:cNvSpPr/>
          <p:nvPr/>
        </p:nvSpPr>
        <p:spPr>
          <a:xfrm>
            <a:off x="215999" y="215998"/>
            <a:ext cx="11760001" cy="5921485"/>
          </a:xfrm>
          <a:prstGeom prst="rect">
            <a:avLst/>
          </a:prstGeom>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dirty="0">
              <a:ln>
                <a:noFill/>
              </a:ln>
              <a:solidFill>
                <a:prstClr val="white"/>
              </a:solidFill>
              <a:effectLst/>
              <a:uLnTx/>
              <a:uFillTx/>
              <a:latin typeface="Arial"/>
              <a:ea typeface="+mn-ea"/>
              <a:cs typeface="+mn-cs"/>
            </a:endParaRPr>
          </a:p>
        </p:txBody>
      </p:sp>
      <p:sp>
        <p:nvSpPr>
          <p:cNvPr id="2" name="Rubrik 1">
            <a:extLst>
              <a:ext uri="{FF2B5EF4-FFF2-40B4-BE49-F238E27FC236}">
                <a16:creationId xmlns:a16="http://schemas.microsoft.com/office/drawing/2014/main" id="{A27A282D-D5F9-44AD-8A27-22E2F7E6C984}"/>
              </a:ext>
            </a:extLst>
          </p:cNvPr>
          <p:cNvSpPr>
            <a:spLocks noGrp="1"/>
          </p:cNvSpPr>
          <p:nvPr>
            <p:ph type="title" hasCustomPrompt="1"/>
          </p:nvPr>
        </p:nvSpPr>
        <p:spPr>
          <a:xfrm>
            <a:off x="479641" y="382479"/>
            <a:ext cx="5616359" cy="2124001"/>
          </a:xfrm>
        </p:spPr>
        <p:txBody>
          <a:bodyPr/>
          <a:lstStyle>
            <a:lvl1pPr>
              <a:defRPr/>
            </a:lvl1pPr>
          </a:lstStyle>
          <a:p>
            <a:r>
              <a:rPr lang="sv-SE" dirty="0"/>
              <a:t>Klicka här för rubrik</a:t>
            </a:r>
          </a:p>
        </p:txBody>
      </p:sp>
      <p:sp>
        <p:nvSpPr>
          <p:cNvPr id="3" name="Platshållare för datum 2">
            <a:extLst>
              <a:ext uri="{FF2B5EF4-FFF2-40B4-BE49-F238E27FC236}">
                <a16:creationId xmlns:a16="http://schemas.microsoft.com/office/drawing/2014/main" id="{0F41E126-777D-41A0-8237-9B9EE3E1D367}"/>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D20866E-DE7E-455A-847B-A8CD7472549A}" type="datetime1">
              <a:rPr kumimoji="0" lang="sv-SE" sz="1200" b="0" i="0" u="none" strike="noStrike" kern="1200" cap="none" spc="0" normalizeH="0" baseline="0" noProof="0" smtClean="0">
                <a:ln>
                  <a:noFill/>
                </a:ln>
                <a:solidFill>
                  <a:prstClr val="black">
                    <a:tint val="75000"/>
                  </a:prstClr>
                </a:solidFill>
                <a:effectLst/>
                <a:uLnTx/>
                <a:uFillTx/>
                <a:latin typeface="Arial"/>
                <a:ea typeface="+mn-ea"/>
                <a:cs typeface="+mn-cs"/>
              </a:rPr>
              <a:t>2022-11-09</a:t>
            </a:fld>
            <a:endParaRPr kumimoji="0" lang="sv-SE" sz="1200" b="0" i="0" u="none" strike="noStrike" kern="1200" cap="none" spc="0" normalizeH="0" baseline="0" noProof="0" dirty="0">
              <a:ln>
                <a:noFill/>
              </a:ln>
              <a:solidFill>
                <a:prstClr val="black">
                  <a:tint val="75000"/>
                </a:prstClr>
              </a:solidFill>
              <a:effectLst/>
              <a:uLnTx/>
              <a:uFillTx/>
              <a:latin typeface="Arial"/>
              <a:ea typeface="+mn-ea"/>
              <a:cs typeface="+mn-cs"/>
            </a:endParaRPr>
          </a:p>
        </p:txBody>
      </p:sp>
      <p:sp>
        <p:nvSpPr>
          <p:cNvPr id="4" name="Platshållare för sidfot 3">
            <a:extLst>
              <a:ext uri="{FF2B5EF4-FFF2-40B4-BE49-F238E27FC236}">
                <a16:creationId xmlns:a16="http://schemas.microsoft.com/office/drawing/2014/main" id="{D8FE15DE-B646-4255-84D6-0098588E4B1A}"/>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200" b="0" i="0" u="none" strike="noStrike" kern="1200" cap="none" spc="0" normalizeH="0" baseline="0" noProof="0" dirty="0">
              <a:ln>
                <a:noFill/>
              </a:ln>
              <a:solidFill>
                <a:prstClr val="black">
                  <a:tint val="75000"/>
                </a:prstClr>
              </a:solidFill>
              <a:effectLst/>
              <a:uLnTx/>
              <a:uFillTx/>
              <a:latin typeface="Arial"/>
              <a:ea typeface="+mn-ea"/>
              <a:cs typeface="+mn-cs"/>
            </a:endParaRPr>
          </a:p>
        </p:txBody>
      </p:sp>
      <p:sp>
        <p:nvSpPr>
          <p:cNvPr id="5" name="Platshållare för bildnummer 4">
            <a:extLst>
              <a:ext uri="{FF2B5EF4-FFF2-40B4-BE49-F238E27FC236}">
                <a16:creationId xmlns:a16="http://schemas.microsoft.com/office/drawing/2014/main" id="{9385BCC0-75B6-4222-B8AB-6D59C7C4E892}"/>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465F0E0-B5C3-4CD1-92D9-1861807167C1}" type="slidenum">
              <a:rPr kumimoji="0" lang="sv-SE" sz="1200" b="0" i="0" u="none" strike="noStrike" kern="1200" cap="none" spc="0" normalizeH="0" baseline="0" noProof="0" smtClean="0">
                <a:ln>
                  <a:noFill/>
                </a:ln>
                <a:solidFill>
                  <a:prstClr val="black">
                    <a:tint val="75000"/>
                  </a:prstClr>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sv-SE" sz="1200" b="0" i="0" u="none" strike="noStrike" kern="1200" cap="none" spc="0" normalizeH="0" baseline="0" noProof="0" dirty="0">
              <a:ln>
                <a:noFill/>
              </a:ln>
              <a:solidFill>
                <a:prstClr val="black">
                  <a:tint val="75000"/>
                </a:prstClr>
              </a:solidFill>
              <a:effectLst/>
              <a:uLnTx/>
              <a:uFillTx/>
              <a:latin typeface="Arial"/>
              <a:ea typeface="+mn-ea"/>
              <a:cs typeface="+mn-cs"/>
            </a:endParaRPr>
          </a:p>
        </p:txBody>
      </p:sp>
      <p:sp>
        <p:nvSpPr>
          <p:cNvPr id="7" name="Platshållare för text 6">
            <a:extLst>
              <a:ext uri="{FF2B5EF4-FFF2-40B4-BE49-F238E27FC236}">
                <a16:creationId xmlns:a16="http://schemas.microsoft.com/office/drawing/2014/main" id="{0D1F66BE-5252-408F-A4C1-B3D98A848D4C}"/>
              </a:ext>
            </a:extLst>
          </p:cNvPr>
          <p:cNvSpPr>
            <a:spLocks noGrp="1"/>
          </p:cNvSpPr>
          <p:nvPr>
            <p:ph type="body" sz="quarter" idx="13"/>
          </p:nvPr>
        </p:nvSpPr>
        <p:spPr>
          <a:xfrm>
            <a:off x="7956707" y="1969129"/>
            <a:ext cx="3912020" cy="3725697"/>
          </a:xfrm>
        </p:spPr>
        <p:txBody>
          <a:bodyPr/>
          <a:lstStyle>
            <a:lvl1pPr marL="0" indent="0">
              <a:buFontTx/>
              <a:buNone/>
              <a:defRPr sz="2000"/>
            </a:lvl1pPr>
            <a:lvl2pPr marL="457200" indent="0">
              <a:buFontTx/>
              <a:buNone/>
              <a:defRPr sz="1800"/>
            </a:lvl2pPr>
            <a:lvl3pPr marL="914400" indent="0">
              <a:buFontTx/>
              <a:buNone/>
              <a:defRPr sz="1600"/>
            </a:lvl3pPr>
            <a:lvl4pPr marL="1371600" indent="0">
              <a:buFontTx/>
              <a:buNone/>
              <a:defRPr sz="1600"/>
            </a:lvl4pPr>
            <a:lvl5pPr marL="1828800" indent="0">
              <a:buFontTx/>
              <a:buNone/>
              <a:defRPr sz="1600"/>
            </a:lvl5pPr>
          </a:lstStyle>
          <a:p>
            <a:pPr lvl="0"/>
            <a:r>
              <a:rPr lang="sv-SE"/>
              <a:t>Redigera format för bakgrundstext</a:t>
            </a:r>
          </a:p>
        </p:txBody>
      </p:sp>
    </p:spTree>
    <p:extLst>
      <p:ext uri="{BB962C8B-B14F-4D97-AF65-F5344CB8AC3E}">
        <p14:creationId xmlns:p14="http://schemas.microsoft.com/office/powerpoint/2010/main" val="3722809020"/>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p:cSld name="Rubrik 1 Helbild">
    <p:spTree>
      <p:nvGrpSpPr>
        <p:cNvPr id="1" name=""/>
        <p:cNvGrpSpPr/>
        <p:nvPr/>
      </p:nvGrpSpPr>
      <p:grpSpPr>
        <a:xfrm>
          <a:off x="0" y="0"/>
          <a:ext cx="0" cy="0"/>
          <a:chOff x="0" y="0"/>
          <a:chExt cx="0" cy="0"/>
        </a:xfrm>
      </p:grpSpPr>
      <p:sp>
        <p:nvSpPr>
          <p:cNvPr id="9" name="Platshållare för bild 8">
            <a:extLst>
              <a:ext uri="{FF2B5EF4-FFF2-40B4-BE49-F238E27FC236}">
                <a16:creationId xmlns:a16="http://schemas.microsoft.com/office/drawing/2014/main" id="{4F2F6A57-7EA2-47DD-A2ED-D38487DF8B9A}"/>
              </a:ext>
            </a:extLst>
          </p:cNvPr>
          <p:cNvSpPr>
            <a:spLocks noGrp="1"/>
          </p:cNvSpPr>
          <p:nvPr>
            <p:ph type="pic" sz="quarter" idx="13" hasCustomPrompt="1"/>
          </p:nvPr>
        </p:nvSpPr>
        <p:spPr>
          <a:xfrm>
            <a:off x="215999" y="215999"/>
            <a:ext cx="11760001" cy="5921485"/>
          </a:xfrm>
          <a:solidFill>
            <a:schemeClr val="bg1">
              <a:lumMod val="75000"/>
            </a:schemeClr>
          </a:solidFill>
        </p:spPr>
        <p:txBody>
          <a:bodyPr lIns="360000" tIns="90000"/>
          <a:lstStyle>
            <a:lvl1pPr marL="0" marR="0" indent="0" algn="ctr" defTabSz="914400" rtl="0" eaLnBrk="1" fontAlgn="auto" latinLnBrk="0" hangingPunct="1">
              <a:lnSpc>
                <a:spcPct val="90000"/>
              </a:lnSpc>
              <a:spcBef>
                <a:spcPts val="1000"/>
              </a:spcBef>
              <a:spcAft>
                <a:spcPts val="0"/>
              </a:spcAft>
              <a:buClrTx/>
              <a:buSzTx/>
              <a:buFontTx/>
              <a:buNone/>
              <a:tabLst/>
              <a:defRPr sz="1400"/>
            </a:lvl1pPr>
          </a:lstStyle>
          <a:p>
            <a:pPr marL="0" marR="0" lvl="0" indent="0" algn="ctr" defTabSz="914400" rtl="0" eaLnBrk="1" fontAlgn="auto" latinLnBrk="0" hangingPunct="1">
              <a:lnSpc>
                <a:spcPct val="90000"/>
              </a:lnSpc>
              <a:spcBef>
                <a:spcPts val="1000"/>
              </a:spcBef>
              <a:spcAft>
                <a:spcPts val="0"/>
              </a:spcAft>
              <a:buClrTx/>
              <a:buSzTx/>
              <a:buFontTx/>
              <a:buNone/>
              <a:tabLst/>
              <a:defRPr/>
            </a:pPr>
            <a:r>
              <a:rPr lang="sv-SE" dirty="0"/>
              <a:t>Klicka på ikonen för att infoga bild</a:t>
            </a:r>
          </a:p>
          <a:p>
            <a:endParaRPr lang="sv-SE" dirty="0"/>
          </a:p>
        </p:txBody>
      </p:sp>
      <p:sp>
        <p:nvSpPr>
          <p:cNvPr id="2" name="Rubrik 1">
            <a:extLst>
              <a:ext uri="{FF2B5EF4-FFF2-40B4-BE49-F238E27FC236}">
                <a16:creationId xmlns:a16="http://schemas.microsoft.com/office/drawing/2014/main" id="{9F8FF724-E49B-4704-9C98-90B00DD5AF12}"/>
              </a:ext>
            </a:extLst>
          </p:cNvPr>
          <p:cNvSpPr>
            <a:spLocks noGrp="1"/>
          </p:cNvSpPr>
          <p:nvPr>
            <p:ph type="title" hasCustomPrompt="1"/>
          </p:nvPr>
        </p:nvSpPr>
        <p:spPr>
          <a:xfrm>
            <a:off x="479640" y="382479"/>
            <a:ext cx="5623962" cy="1606659"/>
          </a:xfrm>
        </p:spPr>
        <p:txBody>
          <a:bodyPr/>
          <a:lstStyle>
            <a:lvl1pPr>
              <a:defRPr/>
            </a:lvl1pPr>
          </a:lstStyle>
          <a:p>
            <a:r>
              <a:rPr lang="sv-SE" dirty="0"/>
              <a:t>Klicka här för rubrik</a:t>
            </a:r>
          </a:p>
        </p:txBody>
      </p:sp>
      <p:sp>
        <p:nvSpPr>
          <p:cNvPr id="5" name="Platshållare för datum 4">
            <a:extLst>
              <a:ext uri="{FF2B5EF4-FFF2-40B4-BE49-F238E27FC236}">
                <a16:creationId xmlns:a16="http://schemas.microsoft.com/office/drawing/2014/main" id="{3B336E3A-4F5D-4A20-8031-79061612051D}"/>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FA5AC8C2-B919-4FBC-83A2-3C5419855379}" type="datetime1">
              <a:rPr kumimoji="0" lang="sv-SE" sz="1200" b="0" i="0" u="none" strike="noStrike" kern="1200" cap="none" spc="0" normalizeH="0" baseline="0" noProof="0" smtClean="0">
                <a:ln>
                  <a:noFill/>
                </a:ln>
                <a:solidFill>
                  <a:prstClr val="black">
                    <a:tint val="75000"/>
                  </a:prstClr>
                </a:solidFill>
                <a:effectLst/>
                <a:uLnTx/>
                <a:uFillTx/>
                <a:latin typeface="Arial"/>
                <a:ea typeface="+mn-ea"/>
                <a:cs typeface="+mn-cs"/>
              </a:rPr>
              <a:t>2022-11-09</a:t>
            </a:fld>
            <a:endParaRPr kumimoji="0" lang="sv-SE" sz="1200" b="0" i="0" u="none" strike="noStrike" kern="1200" cap="none" spc="0" normalizeH="0" baseline="0" noProof="0" dirty="0">
              <a:ln>
                <a:noFill/>
              </a:ln>
              <a:solidFill>
                <a:prstClr val="black">
                  <a:tint val="75000"/>
                </a:prstClr>
              </a:solidFill>
              <a:effectLst/>
              <a:uLnTx/>
              <a:uFillTx/>
              <a:latin typeface="Arial"/>
              <a:ea typeface="+mn-ea"/>
              <a:cs typeface="+mn-cs"/>
            </a:endParaRPr>
          </a:p>
        </p:txBody>
      </p:sp>
      <p:sp>
        <p:nvSpPr>
          <p:cNvPr id="6" name="Platshållare för sidfot 5">
            <a:extLst>
              <a:ext uri="{FF2B5EF4-FFF2-40B4-BE49-F238E27FC236}">
                <a16:creationId xmlns:a16="http://schemas.microsoft.com/office/drawing/2014/main" id="{550FFDF2-D867-4E53-8AAC-444DD30952FB}"/>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200" b="0" i="0" u="none" strike="noStrike" kern="1200" cap="none" spc="0" normalizeH="0" baseline="0" noProof="0" dirty="0">
              <a:ln>
                <a:noFill/>
              </a:ln>
              <a:solidFill>
                <a:prstClr val="black">
                  <a:tint val="75000"/>
                </a:prstClr>
              </a:solidFill>
              <a:effectLst/>
              <a:uLnTx/>
              <a:uFillTx/>
              <a:latin typeface="Arial"/>
              <a:ea typeface="+mn-ea"/>
              <a:cs typeface="+mn-cs"/>
            </a:endParaRPr>
          </a:p>
        </p:txBody>
      </p:sp>
      <p:sp>
        <p:nvSpPr>
          <p:cNvPr id="7" name="Platshållare för bildnummer 6">
            <a:extLst>
              <a:ext uri="{FF2B5EF4-FFF2-40B4-BE49-F238E27FC236}">
                <a16:creationId xmlns:a16="http://schemas.microsoft.com/office/drawing/2014/main" id="{96C34A88-0CA2-42B6-84DB-A048521252C5}"/>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465F0E0-B5C3-4CD1-92D9-1861807167C1}" type="slidenum">
              <a:rPr kumimoji="0" lang="sv-SE" sz="1200" b="0" i="0" u="none" strike="noStrike" kern="1200" cap="none" spc="0" normalizeH="0" baseline="0" noProof="0" smtClean="0">
                <a:ln>
                  <a:noFill/>
                </a:ln>
                <a:solidFill>
                  <a:prstClr val="black">
                    <a:tint val="75000"/>
                  </a:prstClr>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sv-SE" sz="1200" b="0" i="0" u="none" strike="noStrike" kern="1200" cap="none" spc="0" normalizeH="0" baseline="0" noProof="0" dirty="0">
              <a:ln>
                <a:noFill/>
              </a:ln>
              <a:solidFill>
                <a:prstClr val="black">
                  <a:tint val="75000"/>
                </a:prstClr>
              </a:solidFill>
              <a:effectLst/>
              <a:uLnTx/>
              <a:uFillTx/>
              <a:latin typeface="Arial"/>
              <a:ea typeface="+mn-ea"/>
              <a:cs typeface="+mn-cs"/>
            </a:endParaRPr>
          </a:p>
        </p:txBody>
      </p:sp>
    </p:spTree>
    <p:extLst>
      <p:ext uri="{BB962C8B-B14F-4D97-AF65-F5344CB8AC3E}">
        <p14:creationId xmlns:p14="http://schemas.microsoft.com/office/powerpoint/2010/main" val="2684139797"/>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p:cSld name="Rubrik 1 Bild">
    <p:spTree>
      <p:nvGrpSpPr>
        <p:cNvPr id="1" name=""/>
        <p:cNvGrpSpPr/>
        <p:nvPr/>
      </p:nvGrpSpPr>
      <p:grpSpPr>
        <a:xfrm>
          <a:off x="0" y="0"/>
          <a:ext cx="0" cy="0"/>
          <a:chOff x="0" y="0"/>
          <a:chExt cx="0" cy="0"/>
        </a:xfrm>
      </p:grpSpPr>
      <p:sp>
        <p:nvSpPr>
          <p:cNvPr id="9" name="Platshållare för bild 8">
            <a:extLst>
              <a:ext uri="{FF2B5EF4-FFF2-40B4-BE49-F238E27FC236}">
                <a16:creationId xmlns:a16="http://schemas.microsoft.com/office/drawing/2014/main" id="{4F2F6A57-7EA2-47DD-A2ED-D38487DF8B9A}"/>
              </a:ext>
            </a:extLst>
          </p:cNvPr>
          <p:cNvSpPr>
            <a:spLocks noGrp="1"/>
          </p:cNvSpPr>
          <p:nvPr>
            <p:ph type="pic" sz="quarter" idx="13" hasCustomPrompt="1"/>
          </p:nvPr>
        </p:nvSpPr>
        <p:spPr>
          <a:xfrm>
            <a:off x="226343" y="2045870"/>
            <a:ext cx="11760000" cy="4092130"/>
          </a:xfrm>
          <a:solidFill>
            <a:schemeClr val="bg1">
              <a:lumMod val="75000"/>
            </a:schemeClr>
          </a:solidFill>
        </p:spPr>
        <p:txBody>
          <a:bodyPr lIns="360000" tIns="252000"/>
          <a:lstStyle>
            <a:lvl1pPr marL="0" marR="0" indent="0" algn="ctr" defTabSz="914400" rtl="0" eaLnBrk="1" fontAlgn="auto" latinLnBrk="0" hangingPunct="1">
              <a:lnSpc>
                <a:spcPct val="90000"/>
              </a:lnSpc>
              <a:spcBef>
                <a:spcPts val="1000"/>
              </a:spcBef>
              <a:spcAft>
                <a:spcPts val="0"/>
              </a:spcAft>
              <a:buClrTx/>
              <a:buSzTx/>
              <a:buFontTx/>
              <a:buNone/>
              <a:tabLst/>
              <a:defRPr sz="1400"/>
            </a:lvl1pPr>
          </a:lstStyle>
          <a:p>
            <a:pPr marL="0" marR="0" lvl="0" indent="0" algn="ctr" defTabSz="914400" rtl="0" eaLnBrk="1" fontAlgn="auto" latinLnBrk="0" hangingPunct="1">
              <a:lnSpc>
                <a:spcPct val="90000"/>
              </a:lnSpc>
              <a:spcBef>
                <a:spcPts val="1000"/>
              </a:spcBef>
              <a:spcAft>
                <a:spcPts val="0"/>
              </a:spcAft>
              <a:buClrTx/>
              <a:buSzTx/>
              <a:buFontTx/>
              <a:buNone/>
              <a:tabLst/>
              <a:defRPr/>
            </a:pPr>
            <a:r>
              <a:rPr lang="sv-SE" dirty="0"/>
              <a:t>Klicka på ikonen för att infoga bild</a:t>
            </a:r>
          </a:p>
          <a:p>
            <a:endParaRPr lang="sv-SE" dirty="0"/>
          </a:p>
        </p:txBody>
      </p:sp>
      <p:sp>
        <p:nvSpPr>
          <p:cNvPr id="2" name="Rubrik 1">
            <a:extLst>
              <a:ext uri="{FF2B5EF4-FFF2-40B4-BE49-F238E27FC236}">
                <a16:creationId xmlns:a16="http://schemas.microsoft.com/office/drawing/2014/main" id="{9F8FF724-E49B-4704-9C98-90B00DD5AF12}"/>
              </a:ext>
            </a:extLst>
          </p:cNvPr>
          <p:cNvSpPr>
            <a:spLocks noGrp="1"/>
          </p:cNvSpPr>
          <p:nvPr>
            <p:ph type="title" hasCustomPrompt="1"/>
          </p:nvPr>
        </p:nvSpPr>
        <p:spPr>
          <a:xfrm>
            <a:off x="479640" y="382479"/>
            <a:ext cx="5623962" cy="1606659"/>
          </a:xfrm>
        </p:spPr>
        <p:txBody>
          <a:bodyPr/>
          <a:lstStyle>
            <a:lvl1pPr>
              <a:defRPr/>
            </a:lvl1pPr>
          </a:lstStyle>
          <a:p>
            <a:r>
              <a:rPr lang="sv-SE" dirty="0"/>
              <a:t>Klicka här för rubrik</a:t>
            </a:r>
          </a:p>
        </p:txBody>
      </p:sp>
      <p:sp>
        <p:nvSpPr>
          <p:cNvPr id="5" name="Platshållare för datum 4">
            <a:extLst>
              <a:ext uri="{FF2B5EF4-FFF2-40B4-BE49-F238E27FC236}">
                <a16:creationId xmlns:a16="http://schemas.microsoft.com/office/drawing/2014/main" id="{3B336E3A-4F5D-4A20-8031-79061612051D}"/>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2FB8879-E9D7-4F84-AD75-D01F7B2327F8}" type="datetime1">
              <a:rPr kumimoji="0" lang="sv-SE" sz="1200" b="0" i="0" u="none" strike="noStrike" kern="1200" cap="none" spc="0" normalizeH="0" baseline="0" noProof="0" smtClean="0">
                <a:ln>
                  <a:noFill/>
                </a:ln>
                <a:solidFill>
                  <a:prstClr val="black">
                    <a:tint val="75000"/>
                  </a:prstClr>
                </a:solidFill>
                <a:effectLst/>
                <a:uLnTx/>
                <a:uFillTx/>
                <a:latin typeface="Arial"/>
                <a:ea typeface="+mn-ea"/>
                <a:cs typeface="+mn-cs"/>
              </a:rPr>
              <a:t>2022-11-09</a:t>
            </a:fld>
            <a:endParaRPr kumimoji="0" lang="sv-SE" sz="1200" b="0" i="0" u="none" strike="noStrike" kern="1200" cap="none" spc="0" normalizeH="0" baseline="0" noProof="0" dirty="0">
              <a:ln>
                <a:noFill/>
              </a:ln>
              <a:solidFill>
                <a:prstClr val="black">
                  <a:tint val="75000"/>
                </a:prstClr>
              </a:solidFill>
              <a:effectLst/>
              <a:uLnTx/>
              <a:uFillTx/>
              <a:latin typeface="Arial"/>
              <a:ea typeface="+mn-ea"/>
              <a:cs typeface="+mn-cs"/>
            </a:endParaRPr>
          </a:p>
        </p:txBody>
      </p:sp>
      <p:sp>
        <p:nvSpPr>
          <p:cNvPr id="6" name="Platshållare för sidfot 5">
            <a:extLst>
              <a:ext uri="{FF2B5EF4-FFF2-40B4-BE49-F238E27FC236}">
                <a16:creationId xmlns:a16="http://schemas.microsoft.com/office/drawing/2014/main" id="{550FFDF2-D867-4E53-8AAC-444DD30952FB}"/>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200" b="0" i="0" u="none" strike="noStrike" kern="1200" cap="none" spc="0" normalizeH="0" baseline="0" noProof="0" dirty="0">
              <a:ln>
                <a:noFill/>
              </a:ln>
              <a:solidFill>
                <a:prstClr val="black">
                  <a:tint val="75000"/>
                </a:prstClr>
              </a:solidFill>
              <a:effectLst/>
              <a:uLnTx/>
              <a:uFillTx/>
              <a:latin typeface="Arial"/>
              <a:ea typeface="+mn-ea"/>
              <a:cs typeface="+mn-cs"/>
            </a:endParaRPr>
          </a:p>
        </p:txBody>
      </p:sp>
      <p:sp>
        <p:nvSpPr>
          <p:cNvPr id="7" name="Platshållare för bildnummer 6">
            <a:extLst>
              <a:ext uri="{FF2B5EF4-FFF2-40B4-BE49-F238E27FC236}">
                <a16:creationId xmlns:a16="http://schemas.microsoft.com/office/drawing/2014/main" id="{96C34A88-0CA2-42B6-84DB-A048521252C5}"/>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465F0E0-B5C3-4CD1-92D9-1861807167C1}" type="slidenum">
              <a:rPr kumimoji="0" lang="sv-SE" sz="1200" b="0" i="0" u="none" strike="noStrike" kern="1200" cap="none" spc="0" normalizeH="0" baseline="0" noProof="0" smtClean="0">
                <a:ln>
                  <a:noFill/>
                </a:ln>
                <a:solidFill>
                  <a:prstClr val="black">
                    <a:tint val="75000"/>
                  </a:prstClr>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sv-SE" sz="1200" b="0" i="0" u="none" strike="noStrike" kern="1200" cap="none" spc="0" normalizeH="0" baseline="0" noProof="0" dirty="0">
              <a:ln>
                <a:noFill/>
              </a:ln>
              <a:solidFill>
                <a:prstClr val="black">
                  <a:tint val="75000"/>
                </a:prstClr>
              </a:solidFill>
              <a:effectLst/>
              <a:uLnTx/>
              <a:uFillTx/>
              <a:latin typeface="Arial"/>
              <a:ea typeface="+mn-ea"/>
              <a:cs typeface="+mn-cs"/>
            </a:endParaRPr>
          </a:p>
        </p:txBody>
      </p:sp>
    </p:spTree>
    <p:extLst>
      <p:ext uri="{BB962C8B-B14F-4D97-AF65-F5344CB8AC3E}">
        <p14:creationId xmlns:p14="http://schemas.microsoft.com/office/powerpoint/2010/main" val="3475292624"/>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p:cSld name="Rubrik Multi Text 1/2 bild">
    <p:spTree>
      <p:nvGrpSpPr>
        <p:cNvPr id="1" name=""/>
        <p:cNvGrpSpPr/>
        <p:nvPr/>
      </p:nvGrpSpPr>
      <p:grpSpPr>
        <a:xfrm>
          <a:off x="0" y="0"/>
          <a:ext cx="0" cy="0"/>
          <a:chOff x="0" y="0"/>
          <a:chExt cx="0" cy="0"/>
        </a:xfrm>
      </p:grpSpPr>
      <p:sp>
        <p:nvSpPr>
          <p:cNvPr id="11" name="Rektangel 10">
            <a:extLst>
              <a:ext uri="{FF2B5EF4-FFF2-40B4-BE49-F238E27FC236}">
                <a16:creationId xmlns:a16="http://schemas.microsoft.com/office/drawing/2014/main" id="{08FD3FE7-D5F4-4CDC-BC1A-36D30F6125CD}"/>
              </a:ext>
            </a:extLst>
          </p:cNvPr>
          <p:cNvSpPr/>
          <p:nvPr/>
        </p:nvSpPr>
        <p:spPr>
          <a:xfrm>
            <a:off x="215999" y="215998"/>
            <a:ext cx="11760001" cy="5921485"/>
          </a:xfrm>
          <a:prstGeom prst="rect">
            <a:avLst/>
          </a:prstGeom>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dirty="0">
              <a:ln>
                <a:noFill/>
              </a:ln>
              <a:solidFill>
                <a:prstClr val="white"/>
              </a:solidFill>
              <a:effectLst/>
              <a:uLnTx/>
              <a:uFillTx/>
              <a:latin typeface="Arial"/>
              <a:ea typeface="+mn-ea"/>
              <a:cs typeface="+mn-cs"/>
            </a:endParaRPr>
          </a:p>
        </p:txBody>
      </p:sp>
      <p:sp>
        <p:nvSpPr>
          <p:cNvPr id="2" name="Rubrik 1">
            <a:extLst>
              <a:ext uri="{FF2B5EF4-FFF2-40B4-BE49-F238E27FC236}">
                <a16:creationId xmlns:a16="http://schemas.microsoft.com/office/drawing/2014/main" id="{9F8FF724-E49B-4704-9C98-90B00DD5AF12}"/>
              </a:ext>
            </a:extLst>
          </p:cNvPr>
          <p:cNvSpPr>
            <a:spLocks noGrp="1"/>
          </p:cNvSpPr>
          <p:nvPr>
            <p:ph type="title" hasCustomPrompt="1"/>
          </p:nvPr>
        </p:nvSpPr>
        <p:spPr>
          <a:xfrm>
            <a:off x="478800" y="381600"/>
            <a:ext cx="5580000" cy="2042841"/>
          </a:xfrm>
        </p:spPr>
        <p:txBody>
          <a:bodyPr anchor="t"/>
          <a:lstStyle>
            <a:lvl1pPr>
              <a:defRPr/>
            </a:lvl1pPr>
          </a:lstStyle>
          <a:p>
            <a:r>
              <a:rPr lang="sv-SE" dirty="0"/>
              <a:t>Klicka här för rubrik</a:t>
            </a:r>
          </a:p>
        </p:txBody>
      </p:sp>
      <p:sp>
        <p:nvSpPr>
          <p:cNvPr id="5" name="Platshållare för datum 4">
            <a:extLst>
              <a:ext uri="{FF2B5EF4-FFF2-40B4-BE49-F238E27FC236}">
                <a16:creationId xmlns:a16="http://schemas.microsoft.com/office/drawing/2014/main" id="{3B336E3A-4F5D-4A20-8031-79061612051D}"/>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7335C51-5728-43BE-9438-E804317D7A39}" type="datetime1">
              <a:rPr kumimoji="0" lang="sv-SE" sz="1200" b="0" i="0" u="none" strike="noStrike" kern="1200" cap="none" spc="0" normalizeH="0" baseline="0" noProof="0" smtClean="0">
                <a:ln>
                  <a:noFill/>
                </a:ln>
                <a:solidFill>
                  <a:prstClr val="black">
                    <a:tint val="75000"/>
                  </a:prstClr>
                </a:solidFill>
                <a:effectLst/>
                <a:uLnTx/>
                <a:uFillTx/>
                <a:latin typeface="Arial"/>
                <a:ea typeface="+mn-ea"/>
                <a:cs typeface="+mn-cs"/>
              </a:rPr>
              <a:t>2022-11-09</a:t>
            </a:fld>
            <a:endParaRPr kumimoji="0" lang="sv-SE" sz="1200" b="0" i="0" u="none" strike="noStrike" kern="1200" cap="none" spc="0" normalizeH="0" baseline="0" noProof="0" dirty="0">
              <a:ln>
                <a:noFill/>
              </a:ln>
              <a:solidFill>
                <a:prstClr val="black">
                  <a:tint val="75000"/>
                </a:prstClr>
              </a:solidFill>
              <a:effectLst/>
              <a:uLnTx/>
              <a:uFillTx/>
              <a:latin typeface="Arial"/>
              <a:ea typeface="+mn-ea"/>
              <a:cs typeface="+mn-cs"/>
            </a:endParaRPr>
          </a:p>
        </p:txBody>
      </p:sp>
      <p:sp>
        <p:nvSpPr>
          <p:cNvPr id="6" name="Platshållare för sidfot 5">
            <a:extLst>
              <a:ext uri="{FF2B5EF4-FFF2-40B4-BE49-F238E27FC236}">
                <a16:creationId xmlns:a16="http://schemas.microsoft.com/office/drawing/2014/main" id="{550FFDF2-D867-4E53-8AAC-444DD30952FB}"/>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200" b="0" i="0" u="none" strike="noStrike" kern="1200" cap="none" spc="0" normalizeH="0" baseline="0" noProof="0" dirty="0">
              <a:ln>
                <a:noFill/>
              </a:ln>
              <a:solidFill>
                <a:prstClr val="black">
                  <a:tint val="75000"/>
                </a:prstClr>
              </a:solidFill>
              <a:effectLst/>
              <a:uLnTx/>
              <a:uFillTx/>
              <a:latin typeface="Arial"/>
              <a:ea typeface="+mn-ea"/>
              <a:cs typeface="+mn-cs"/>
            </a:endParaRPr>
          </a:p>
        </p:txBody>
      </p:sp>
      <p:sp>
        <p:nvSpPr>
          <p:cNvPr id="7" name="Platshållare för bildnummer 6">
            <a:extLst>
              <a:ext uri="{FF2B5EF4-FFF2-40B4-BE49-F238E27FC236}">
                <a16:creationId xmlns:a16="http://schemas.microsoft.com/office/drawing/2014/main" id="{96C34A88-0CA2-42B6-84DB-A048521252C5}"/>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465F0E0-B5C3-4CD1-92D9-1861807167C1}" type="slidenum">
              <a:rPr kumimoji="0" lang="sv-SE" sz="1200" b="0" i="0" u="none" strike="noStrike" kern="1200" cap="none" spc="0" normalizeH="0" baseline="0" noProof="0" smtClean="0">
                <a:ln>
                  <a:noFill/>
                </a:ln>
                <a:solidFill>
                  <a:prstClr val="black">
                    <a:tint val="75000"/>
                  </a:prstClr>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sv-SE" sz="1200" b="0" i="0" u="none" strike="noStrike" kern="1200" cap="none" spc="0" normalizeH="0" baseline="0" noProof="0" dirty="0">
              <a:ln>
                <a:noFill/>
              </a:ln>
              <a:solidFill>
                <a:prstClr val="black">
                  <a:tint val="75000"/>
                </a:prstClr>
              </a:solidFill>
              <a:effectLst/>
              <a:uLnTx/>
              <a:uFillTx/>
              <a:latin typeface="Arial"/>
              <a:ea typeface="+mn-ea"/>
              <a:cs typeface="+mn-cs"/>
            </a:endParaRPr>
          </a:p>
        </p:txBody>
      </p:sp>
      <p:sp>
        <p:nvSpPr>
          <p:cNvPr id="9" name="Platshållare för bild 8">
            <a:extLst>
              <a:ext uri="{FF2B5EF4-FFF2-40B4-BE49-F238E27FC236}">
                <a16:creationId xmlns:a16="http://schemas.microsoft.com/office/drawing/2014/main" id="{4F2F6A57-7EA2-47DD-A2ED-D38487DF8B9A}"/>
              </a:ext>
            </a:extLst>
          </p:cNvPr>
          <p:cNvSpPr>
            <a:spLocks noGrp="1"/>
          </p:cNvSpPr>
          <p:nvPr>
            <p:ph type="pic" sz="quarter" idx="13" hasCustomPrompt="1"/>
          </p:nvPr>
        </p:nvSpPr>
        <p:spPr>
          <a:xfrm>
            <a:off x="6112677" y="216000"/>
            <a:ext cx="5863323" cy="5921995"/>
          </a:xfrm>
          <a:solidFill>
            <a:schemeClr val="bg1">
              <a:lumMod val="75000"/>
            </a:schemeClr>
          </a:solidFill>
        </p:spPr>
        <p:txBody>
          <a:bodyPr lIns="360000" tIns="252000"/>
          <a:lstStyle>
            <a:lvl1pPr marL="0" marR="0" indent="0" algn="ctr" defTabSz="914400" rtl="0" eaLnBrk="1" fontAlgn="auto" latinLnBrk="0" hangingPunct="1">
              <a:lnSpc>
                <a:spcPct val="90000"/>
              </a:lnSpc>
              <a:spcBef>
                <a:spcPts val="1000"/>
              </a:spcBef>
              <a:spcAft>
                <a:spcPts val="0"/>
              </a:spcAft>
              <a:buClrTx/>
              <a:buSzTx/>
              <a:buFontTx/>
              <a:buNone/>
              <a:tabLst/>
              <a:defRPr sz="1400"/>
            </a:lvl1pPr>
          </a:lstStyle>
          <a:p>
            <a:pPr marL="0" marR="0" lvl="0" indent="0" algn="ctr" defTabSz="914400" rtl="0" eaLnBrk="1" fontAlgn="auto" latinLnBrk="0" hangingPunct="1">
              <a:lnSpc>
                <a:spcPct val="90000"/>
              </a:lnSpc>
              <a:spcBef>
                <a:spcPts val="1000"/>
              </a:spcBef>
              <a:spcAft>
                <a:spcPts val="0"/>
              </a:spcAft>
              <a:buClrTx/>
              <a:buSzTx/>
              <a:buFontTx/>
              <a:buNone/>
              <a:tabLst/>
              <a:defRPr/>
            </a:pPr>
            <a:r>
              <a:rPr lang="sv-SE" dirty="0"/>
              <a:t>Klicka på ikonen för att infoga bild</a:t>
            </a:r>
          </a:p>
          <a:p>
            <a:endParaRPr lang="sv-SE" dirty="0"/>
          </a:p>
        </p:txBody>
      </p:sp>
      <p:sp>
        <p:nvSpPr>
          <p:cNvPr id="8" name="Platshållare för text 7">
            <a:extLst>
              <a:ext uri="{FF2B5EF4-FFF2-40B4-BE49-F238E27FC236}">
                <a16:creationId xmlns:a16="http://schemas.microsoft.com/office/drawing/2014/main" id="{57231BDE-7787-4A54-8026-2A3C13EE0E04}"/>
              </a:ext>
            </a:extLst>
          </p:cNvPr>
          <p:cNvSpPr>
            <a:spLocks noGrp="1"/>
          </p:cNvSpPr>
          <p:nvPr>
            <p:ph type="body" sz="quarter" idx="14"/>
          </p:nvPr>
        </p:nvSpPr>
        <p:spPr>
          <a:xfrm>
            <a:off x="478799" y="2991601"/>
            <a:ext cx="5580000" cy="2890800"/>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sv-SE" dirty="0"/>
          </a:p>
        </p:txBody>
      </p:sp>
    </p:spTree>
    <p:extLst>
      <p:ext uri="{BB962C8B-B14F-4D97-AF65-F5344CB8AC3E}">
        <p14:creationId xmlns:p14="http://schemas.microsoft.com/office/powerpoint/2010/main" val="3507465499"/>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p:cSld name="Rubrik Multi Text 1/3 bild">
    <p:spTree>
      <p:nvGrpSpPr>
        <p:cNvPr id="1" name=""/>
        <p:cNvGrpSpPr/>
        <p:nvPr/>
      </p:nvGrpSpPr>
      <p:grpSpPr>
        <a:xfrm>
          <a:off x="0" y="0"/>
          <a:ext cx="0" cy="0"/>
          <a:chOff x="0" y="0"/>
          <a:chExt cx="0" cy="0"/>
        </a:xfrm>
      </p:grpSpPr>
      <p:sp>
        <p:nvSpPr>
          <p:cNvPr id="10" name="Rektangel 9">
            <a:extLst>
              <a:ext uri="{FF2B5EF4-FFF2-40B4-BE49-F238E27FC236}">
                <a16:creationId xmlns:a16="http://schemas.microsoft.com/office/drawing/2014/main" id="{41F28770-97A3-4D43-B559-FDCC4EF42093}"/>
              </a:ext>
            </a:extLst>
          </p:cNvPr>
          <p:cNvSpPr/>
          <p:nvPr/>
        </p:nvSpPr>
        <p:spPr>
          <a:xfrm>
            <a:off x="215999" y="215998"/>
            <a:ext cx="11760001" cy="5921485"/>
          </a:xfrm>
          <a:prstGeom prst="rect">
            <a:avLst/>
          </a:prstGeom>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dirty="0">
              <a:ln>
                <a:noFill/>
              </a:ln>
              <a:solidFill>
                <a:prstClr val="white"/>
              </a:solidFill>
              <a:effectLst/>
              <a:uLnTx/>
              <a:uFillTx/>
              <a:latin typeface="Arial"/>
              <a:ea typeface="+mn-ea"/>
              <a:cs typeface="+mn-cs"/>
            </a:endParaRPr>
          </a:p>
        </p:txBody>
      </p:sp>
      <p:sp>
        <p:nvSpPr>
          <p:cNvPr id="2" name="Rubrik 1">
            <a:extLst>
              <a:ext uri="{FF2B5EF4-FFF2-40B4-BE49-F238E27FC236}">
                <a16:creationId xmlns:a16="http://schemas.microsoft.com/office/drawing/2014/main" id="{9F8FF724-E49B-4704-9C98-90B00DD5AF12}"/>
              </a:ext>
            </a:extLst>
          </p:cNvPr>
          <p:cNvSpPr>
            <a:spLocks noGrp="1"/>
          </p:cNvSpPr>
          <p:nvPr>
            <p:ph type="title" hasCustomPrompt="1"/>
          </p:nvPr>
        </p:nvSpPr>
        <p:spPr>
          <a:xfrm>
            <a:off x="478800" y="381600"/>
            <a:ext cx="5580000" cy="2042841"/>
          </a:xfrm>
        </p:spPr>
        <p:txBody>
          <a:bodyPr anchor="t"/>
          <a:lstStyle>
            <a:lvl1pPr>
              <a:defRPr/>
            </a:lvl1pPr>
          </a:lstStyle>
          <a:p>
            <a:r>
              <a:rPr lang="sv-SE" dirty="0"/>
              <a:t>Klicka här för rubrik</a:t>
            </a:r>
          </a:p>
        </p:txBody>
      </p:sp>
      <p:sp>
        <p:nvSpPr>
          <p:cNvPr id="5" name="Platshållare för datum 4">
            <a:extLst>
              <a:ext uri="{FF2B5EF4-FFF2-40B4-BE49-F238E27FC236}">
                <a16:creationId xmlns:a16="http://schemas.microsoft.com/office/drawing/2014/main" id="{3B336E3A-4F5D-4A20-8031-79061612051D}"/>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E9D63FC1-40A9-4FC7-81A9-61257EDE0447}" type="datetime1">
              <a:rPr kumimoji="0" lang="sv-SE" sz="1200" b="0" i="0" u="none" strike="noStrike" kern="1200" cap="none" spc="0" normalizeH="0" baseline="0" noProof="0" smtClean="0">
                <a:ln>
                  <a:noFill/>
                </a:ln>
                <a:solidFill>
                  <a:prstClr val="black">
                    <a:tint val="75000"/>
                  </a:prstClr>
                </a:solidFill>
                <a:effectLst/>
                <a:uLnTx/>
                <a:uFillTx/>
                <a:latin typeface="Arial"/>
                <a:ea typeface="+mn-ea"/>
                <a:cs typeface="+mn-cs"/>
              </a:rPr>
              <a:t>2022-11-09</a:t>
            </a:fld>
            <a:endParaRPr kumimoji="0" lang="sv-SE" sz="1200" b="0" i="0" u="none" strike="noStrike" kern="1200" cap="none" spc="0" normalizeH="0" baseline="0" noProof="0" dirty="0">
              <a:ln>
                <a:noFill/>
              </a:ln>
              <a:solidFill>
                <a:prstClr val="black">
                  <a:tint val="75000"/>
                </a:prstClr>
              </a:solidFill>
              <a:effectLst/>
              <a:uLnTx/>
              <a:uFillTx/>
              <a:latin typeface="Arial"/>
              <a:ea typeface="+mn-ea"/>
              <a:cs typeface="+mn-cs"/>
            </a:endParaRPr>
          </a:p>
        </p:txBody>
      </p:sp>
      <p:sp>
        <p:nvSpPr>
          <p:cNvPr id="6" name="Platshållare för sidfot 5">
            <a:extLst>
              <a:ext uri="{FF2B5EF4-FFF2-40B4-BE49-F238E27FC236}">
                <a16:creationId xmlns:a16="http://schemas.microsoft.com/office/drawing/2014/main" id="{550FFDF2-D867-4E53-8AAC-444DD30952FB}"/>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200" b="0" i="0" u="none" strike="noStrike" kern="1200" cap="none" spc="0" normalizeH="0" baseline="0" noProof="0" dirty="0">
              <a:ln>
                <a:noFill/>
              </a:ln>
              <a:solidFill>
                <a:prstClr val="black">
                  <a:tint val="75000"/>
                </a:prstClr>
              </a:solidFill>
              <a:effectLst/>
              <a:uLnTx/>
              <a:uFillTx/>
              <a:latin typeface="Arial"/>
              <a:ea typeface="+mn-ea"/>
              <a:cs typeface="+mn-cs"/>
            </a:endParaRPr>
          </a:p>
        </p:txBody>
      </p:sp>
      <p:sp>
        <p:nvSpPr>
          <p:cNvPr id="7" name="Platshållare för bildnummer 6">
            <a:extLst>
              <a:ext uri="{FF2B5EF4-FFF2-40B4-BE49-F238E27FC236}">
                <a16:creationId xmlns:a16="http://schemas.microsoft.com/office/drawing/2014/main" id="{96C34A88-0CA2-42B6-84DB-A048521252C5}"/>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465F0E0-B5C3-4CD1-92D9-1861807167C1}" type="slidenum">
              <a:rPr kumimoji="0" lang="sv-SE" sz="1200" b="0" i="0" u="none" strike="noStrike" kern="1200" cap="none" spc="0" normalizeH="0" baseline="0" noProof="0" smtClean="0">
                <a:ln>
                  <a:noFill/>
                </a:ln>
                <a:solidFill>
                  <a:prstClr val="black">
                    <a:tint val="75000"/>
                  </a:prstClr>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sv-SE" sz="1200" b="0" i="0" u="none" strike="noStrike" kern="1200" cap="none" spc="0" normalizeH="0" baseline="0" noProof="0" dirty="0">
              <a:ln>
                <a:noFill/>
              </a:ln>
              <a:solidFill>
                <a:prstClr val="black">
                  <a:tint val="75000"/>
                </a:prstClr>
              </a:solidFill>
              <a:effectLst/>
              <a:uLnTx/>
              <a:uFillTx/>
              <a:latin typeface="Arial"/>
              <a:ea typeface="+mn-ea"/>
              <a:cs typeface="+mn-cs"/>
            </a:endParaRPr>
          </a:p>
        </p:txBody>
      </p:sp>
      <p:sp>
        <p:nvSpPr>
          <p:cNvPr id="9" name="Platshållare för bild 8">
            <a:extLst>
              <a:ext uri="{FF2B5EF4-FFF2-40B4-BE49-F238E27FC236}">
                <a16:creationId xmlns:a16="http://schemas.microsoft.com/office/drawing/2014/main" id="{4F2F6A57-7EA2-47DD-A2ED-D38487DF8B9A}"/>
              </a:ext>
            </a:extLst>
          </p:cNvPr>
          <p:cNvSpPr>
            <a:spLocks noGrp="1"/>
          </p:cNvSpPr>
          <p:nvPr>
            <p:ph type="pic" sz="quarter" idx="13" hasCustomPrompt="1"/>
          </p:nvPr>
        </p:nvSpPr>
        <p:spPr>
          <a:xfrm>
            <a:off x="8060399" y="216000"/>
            <a:ext cx="3915601" cy="5921995"/>
          </a:xfrm>
          <a:solidFill>
            <a:schemeClr val="bg1">
              <a:lumMod val="75000"/>
            </a:schemeClr>
          </a:solidFill>
        </p:spPr>
        <p:txBody>
          <a:bodyPr lIns="360000" tIns="252000"/>
          <a:lstStyle>
            <a:lvl1pPr marL="0" marR="0" indent="0" algn="ctr" defTabSz="914400" rtl="0" eaLnBrk="1" fontAlgn="auto" latinLnBrk="0" hangingPunct="1">
              <a:lnSpc>
                <a:spcPct val="90000"/>
              </a:lnSpc>
              <a:spcBef>
                <a:spcPts val="1000"/>
              </a:spcBef>
              <a:spcAft>
                <a:spcPts val="0"/>
              </a:spcAft>
              <a:buClrTx/>
              <a:buSzTx/>
              <a:buFontTx/>
              <a:buNone/>
              <a:tabLst/>
              <a:defRPr sz="1400"/>
            </a:lvl1pPr>
          </a:lstStyle>
          <a:p>
            <a:pPr marL="0" marR="0" lvl="0" indent="0" algn="ctr" defTabSz="914400" rtl="0" eaLnBrk="1" fontAlgn="auto" latinLnBrk="0" hangingPunct="1">
              <a:lnSpc>
                <a:spcPct val="90000"/>
              </a:lnSpc>
              <a:spcBef>
                <a:spcPts val="1000"/>
              </a:spcBef>
              <a:spcAft>
                <a:spcPts val="0"/>
              </a:spcAft>
              <a:buClrTx/>
              <a:buSzTx/>
              <a:buFontTx/>
              <a:buNone/>
              <a:tabLst/>
              <a:defRPr/>
            </a:pPr>
            <a:r>
              <a:rPr lang="sv-SE" dirty="0"/>
              <a:t>Klicka på ikonen för att infoga bild</a:t>
            </a:r>
          </a:p>
          <a:p>
            <a:endParaRPr lang="sv-SE" dirty="0"/>
          </a:p>
        </p:txBody>
      </p:sp>
      <p:sp>
        <p:nvSpPr>
          <p:cNvPr id="8" name="Platshållare för text 7">
            <a:extLst>
              <a:ext uri="{FF2B5EF4-FFF2-40B4-BE49-F238E27FC236}">
                <a16:creationId xmlns:a16="http://schemas.microsoft.com/office/drawing/2014/main" id="{B42E65F2-2C63-4EFA-9C18-749602219602}"/>
              </a:ext>
            </a:extLst>
          </p:cNvPr>
          <p:cNvSpPr>
            <a:spLocks noGrp="1"/>
          </p:cNvSpPr>
          <p:nvPr>
            <p:ph type="body" sz="quarter" idx="14"/>
          </p:nvPr>
        </p:nvSpPr>
        <p:spPr>
          <a:xfrm>
            <a:off x="478800" y="2991600"/>
            <a:ext cx="7506524" cy="2891116"/>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Tree>
    <p:extLst>
      <p:ext uri="{BB962C8B-B14F-4D97-AF65-F5344CB8AC3E}">
        <p14:creationId xmlns:p14="http://schemas.microsoft.com/office/powerpoint/2010/main" val="607312872"/>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p:cSld name="Rubrik Multi Text 2/3 bild">
    <p:spTree>
      <p:nvGrpSpPr>
        <p:cNvPr id="1" name=""/>
        <p:cNvGrpSpPr/>
        <p:nvPr/>
      </p:nvGrpSpPr>
      <p:grpSpPr>
        <a:xfrm>
          <a:off x="0" y="0"/>
          <a:ext cx="0" cy="0"/>
          <a:chOff x="0" y="0"/>
          <a:chExt cx="0" cy="0"/>
        </a:xfrm>
      </p:grpSpPr>
      <p:sp>
        <p:nvSpPr>
          <p:cNvPr id="8" name="Rektangel 7">
            <a:extLst>
              <a:ext uri="{FF2B5EF4-FFF2-40B4-BE49-F238E27FC236}">
                <a16:creationId xmlns:a16="http://schemas.microsoft.com/office/drawing/2014/main" id="{83D153A3-1F89-48CD-B56E-039631F44FAC}"/>
              </a:ext>
            </a:extLst>
          </p:cNvPr>
          <p:cNvSpPr/>
          <p:nvPr/>
        </p:nvSpPr>
        <p:spPr>
          <a:xfrm>
            <a:off x="215999" y="215998"/>
            <a:ext cx="11760001" cy="5921485"/>
          </a:xfrm>
          <a:prstGeom prst="rect">
            <a:avLst/>
          </a:prstGeom>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dirty="0">
              <a:ln>
                <a:noFill/>
              </a:ln>
              <a:solidFill>
                <a:prstClr val="white"/>
              </a:solidFill>
              <a:effectLst/>
              <a:uLnTx/>
              <a:uFillTx/>
              <a:latin typeface="Arial"/>
              <a:ea typeface="+mn-ea"/>
              <a:cs typeface="+mn-cs"/>
            </a:endParaRPr>
          </a:p>
        </p:txBody>
      </p:sp>
      <p:sp>
        <p:nvSpPr>
          <p:cNvPr id="2" name="Rubrik 1">
            <a:extLst>
              <a:ext uri="{FF2B5EF4-FFF2-40B4-BE49-F238E27FC236}">
                <a16:creationId xmlns:a16="http://schemas.microsoft.com/office/drawing/2014/main" id="{9F8FF724-E49B-4704-9C98-90B00DD5AF12}"/>
              </a:ext>
            </a:extLst>
          </p:cNvPr>
          <p:cNvSpPr>
            <a:spLocks noGrp="1"/>
          </p:cNvSpPr>
          <p:nvPr>
            <p:ph type="title" hasCustomPrompt="1"/>
          </p:nvPr>
        </p:nvSpPr>
        <p:spPr>
          <a:xfrm>
            <a:off x="478799" y="381600"/>
            <a:ext cx="3592453" cy="2042841"/>
          </a:xfrm>
        </p:spPr>
        <p:txBody>
          <a:bodyPr anchor="t"/>
          <a:lstStyle>
            <a:lvl1pPr>
              <a:defRPr/>
            </a:lvl1pPr>
          </a:lstStyle>
          <a:p>
            <a:r>
              <a:rPr lang="sv-SE" dirty="0"/>
              <a:t>Klicka här för rubrik</a:t>
            </a:r>
          </a:p>
        </p:txBody>
      </p:sp>
      <p:sp>
        <p:nvSpPr>
          <p:cNvPr id="5" name="Platshållare för datum 4">
            <a:extLst>
              <a:ext uri="{FF2B5EF4-FFF2-40B4-BE49-F238E27FC236}">
                <a16:creationId xmlns:a16="http://schemas.microsoft.com/office/drawing/2014/main" id="{3B336E3A-4F5D-4A20-8031-79061612051D}"/>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440938D-49B2-4113-8A95-862F705ECA3C}" type="datetime1">
              <a:rPr kumimoji="0" lang="sv-SE" sz="1200" b="0" i="0" u="none" strike="noStrike" kern="1200" cap="none" spc="0" normalizeH="0" baseline="0" noProof="0" smtClean="0">
                <a:ln>
                  <a:noFill/>
                </a:ln>
                <a:solidFill>
                  <a:prstClr val="black">
                    <a:tint val="75000"/>
                  </a:prstClr>
                </a:solidFill>
                <a:effectLst/>
                <a:uLnTx/>
                <a:uFillTx/>
                <a:latin typeface="Arial"/>
                <a:ea typeface="+mn-ea"/>
                <a:cs typeface="+mn-cs"/>
              </a:rPr>
              <a:t>2022-11-09</a:t>
            </a:fld>
            <a:endParaRPr kumimoji="0" lang="sv-SE" sz="1200" b="0" i="0" u="none" strike="noStrike" kern="1200" cap="none" spc="0" normalizeH="0" baseline="0" noProof="0" dirty="0">
              <a:ln>
                <a:noFill/>
              </a:ln>
              <a:solidFill>
                <a:prstClr val="black">
                  <a:tint val="75000"/>
                </a:prstClr>
              </a:solidFill>
              <a:effectLst/>
              <a:uLnTx/>
              <a:uFillTx/>
              <a:latin typeface="Arial"/>
              <a:ea typeface="+mn-ea"/>
              <a:cs typeface="+mn-cs"/>
            </a:endParaRPr>
          </a:p>
        </p:txBody>
      </p:sp>
      <p:sp>
        <p:nvSpPr>
          <p:cNvPr id="6" name="Platshållare för sidfot 5">
            <a:extLst>
              <a:ext uri="{FF2B5EF4-FFF2-40B4-BE49-F238E27FC236}">
                <a16:creationId xmlns:a16="http://schemas.microsoft.com/office/drawing/2014/main" id="{550FFDF2-D867-4E53-8AAC-444DD30952FB}"/>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200" b="0" i="0" u="none" strike="noStrike" kern="1200" cap="none" spc="0" normalizeH="0" baseline="0" noProof="0" dirty="0">
              <a:ln>
                <a:noFill/>
              </a:ln>
              <a:solidFill>
                <a:prstClr val="black">
                  <a:tint val="75000"/>
                </a:prstClr>
              </a:solidFill>
              <a:effectLst/>
              <a:uLnTx/>
              <a:uFillTx/>
              <a:latin typeface="Arial"/>
              <a:ea typeface="+mn-ea"/>
              <a:cs typeface="+mn-cs"/>
            </a:endParaRPr>
          </a:p>
        </p:txBody>
      </p:sp>
      <p:sp>
        <p:nvSpPr>
          <p:cNvPr id="7" name="Platshållare för bildnummer 6">
            <a:extLst>
              <a:ext uri="{FF2B5EF4-FFF2-40B4-BE49-F238E27FC236}">
                <a16:creationId xmlns:a16="http://schemas.microsoft.com/office/drawing/2014/main" id="{96C34A88-0CA2-42B6-84DB-A048521252C5}"/>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465F0E0-B5C3-4CD1-92D9-1861807167C1}" type="slidenum">
              <a:rPr kumimoji="0" lang="sv-SE" sz="1200" b="0" i="0" u="none" strike="noStrike" kern="1200" cap="none" spc="0" normalizeH="0" baseline="0" noProof="0" smtClean="0">
                <a:ln>
                  <a:noFill/>
                </a:ln>
                <a:solidFill>
                  <a:prstClr val="black">
                    <a:tint val="75000"/>
                  </a:prstClr>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sv-SE" sz="1200" b="0" i="0" u="none" strike="noStrike" kern="1200" cap="none" spc="0" normalizeH="0" baseline="0" noProof="0" dirty="0">
              <a:ln>
                <a:noFill/>
              </a:ln>
              <a:solidFill>
                <a:prstClr val="black">
                  <a:tint val="75000"/>
                </a:prstClr>
              </a:solidFill>
              <a:effectLst/>
              <a:uLnTx/>
              <a:uFillTx/>
              <a:latin typeface="Arial"/>
              <a:ea typeface="+mn-ea"/>
              <a:cs typeface="+mn-cs"/>
            </a:endParaRPr>
          </a:p>
        </p:txBody>
      </p:sp>
      <p:sp>
        <p:nvSpPr>
          <p:cNvPr id="9" name="Platshållare för bild 8">
            <a:extLst>
              <a:ext uri="{FF2B5EF4-FFF2-40B4-BE49-F238E27FC236}">
                <a16:creationId xmlns:a16="http://schemas.microsoft.com/office/drawing/2014/main" id="{4F2F6A57-7EA2-47DD-A2ED-D38487DF8B9A}"/>
              </a:ext>
            </a:extLst>
          </p:cNvPr>
          <p:cNvSpPr>
            <a:spLocks noGrp="1"/>
          </p:cNvSpPr>
          <p:nvPr>
            <p:ph type="pic" sz="quarter" idx="13" hasCustomPrompt="1"/>
          </p:nvPr>
        </p:nvSpPr>
        <p:spPr>
          <a:xfrm>
            <a:off x="4139653" y="216000"/>
            <a:ext cx="7836348" cy="5921995"/>
          </a:xfrm>
          <a:solidFill>
            <a:schemeClr val="bg1">
              <a:lumMod val="75000"/>
            </a:schemeClr>
          </a:solidFill>
        </p:spPr>
        <p:txBody>
          <a:bodyPr lIns="360000" tIns="252000"/>
          <a:lstStyle>
            <a:lvl1pPr marL="0" marR="0" indent="0" algn="ctr" defTabSz="914400" rtl="0" eaLnBrk="1" fontAlgn="auto" latinLnBrk="0" hangingPunct="1">
              <a:lnSpc>
                <a:spcPct val="90000"/>
              </a:lnSpc>
              <a:spcBef>
                <a:spcPts val="1000"/>
              </a:spcBef>
              <a:spcAft>
                <a:spcPts val="0"/>
              </a:spcAft>
              <a:buClrTx/>
              <a:buSzTx/>
              <a:buFontTx/>
              <a:buNone/>
              <a:tabLst/>
              <a:defRPr sz="1400"/>
            </a:lvl1pPr>
          </a:lstStyle>
          <a:p>
            <a:pPr marL="0" marR="0" lvl="0" indent="0" algn="ctr" defTabSz="914400" rtl="0" eaLnBrk="1" fontAlgn="auto" latinLnBrk="0" hangingPunct="1">
              <a:lnSpc>
                <a:spcPct val="90000"/>
              </a:lnSpc>
              <a:spcBef>
                <a:spcPts val="1000"/>
              </a:spcBef>
              <a:spcAft>
                <a:spcPts val="0"/>
              </a:spcAft>
              <a:buClrTx/>
              <a:buSzTx/>
              <a:buFontTx/>
              <a:buNone/>
              <a:tabLst/>
              <a:defRPr/>
            </a:pPr>
            <a:r>
              <a:rPr lang="sv-SE" dirty="0"/>
              <a:t>Klicka på ikonen för att infoga bild</a:t>
            </a:r>
          </a:p>
          <a:p>
            <a:endParaRPr lang="sv-SE" dirty="0"/>
          </a:p>
        </p:txBody>
      </p:sp>
      <p:sp>
        <p:nvSpPr>
          <p:cNvPr id="10" name="Platshållare för text 9">
            <a:extLst>
              <a:ext uri="{FF2B5EF4-FFF2-40B4-BE49-F238E27FC236}">
                <a16:creationId xmlns:a16="http://schemas.microsoft.com/office/drawing/2014/main" id="{4B6594BA-FE78-43C3-845D-3F233BB756C9}"/>
              </a:ext>
            </a:extLst>
          </p:cNvPr>
          <p:cNvSpPr>
            <a:spLocks noGrp="1"/>
          </p:cNvSpPr>
          <p:nvPr>
            <p:ph type="body" sz="quarter" idx="14"/>
          </p:nvPr>
        </p:nvSpPr>
        <p:spPr>
          <a:xfrm>
            <a:off x="478801" y="2991599"/>
            <a:ext cx="3592454" cy="2890800"/>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Tree>
    <p:extLst>
      <p:ext uri="{BB962C8B-B14F-4D97-AF65-F5344CB8AC3E}">
        <p14:creationId xmlns:p14="http://schemas.microsoft.com/office/powerpoint/2010/main" val="181821758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tshållare för datum 1">
            <a:extLst>
              <a:ext uri="{FF2B5EF4-FFF2-40B4-BE49-F238E27FC236}">
                <a16:creationId xmlns:a16="http://schemas.microsoft.com/office/drawing/2014/main" id="{B43D7615-9DFB-43D0-A05D-2EDD01AC1379}"/>
              </a:ext>
            </a:extLst>
          </p:cNvPr>
          <p:cNvSpPr>
            <a:spLocks noGrp="1"/>
          </p:cNvSpPr>
          <p:nvPr>
            <p:ph type="dt" sz="half" idx="10"/>
          </p:nvPr>
        </p:nvSpPr>
        <p:spPr/>
        <p:txBody>
          <a:bodyPr/>
          <a:lstStyle/>
          <a:p>
            <a:fld id="{65205141-46B3-4184-BE68-359FE5D27926}" type="datetime1">
              <a:rPr lang="sv-SE" smtClean="0"/>
              <a:t>2022-11-09</a:t>
            </a:fld>
            <a:endParaRPr lang="sv-SE" dirty="0"/>
          </a:p>
        </p:txBody>
      </p:sp>
      <p:sp>
        <p:nvSpPr>
          <p:cNvPr id="3" name="Platshållare för sidfot 2">
            <a:extLst>
              <a:ext uri="{FF2B5EF4-FFF2-40B4-BE49-F238E27FC236}">
                <a16:creationId xmlns:a16="http://schemas.microsoft.com/office/drawing/2014/main" id="{DF0AB75D-63E5-4AF8-995A-4CDAA380CE72}"/>
              </a:ext>
            </a:extLst>
          </p:cNvPr>
          <p:cNvSpPr>
            <a:spLocks noGrp="1"/>
          </p:cNvSpPr>
          <p:nvPr>
            <p:ph type="ftr" sz="quarter" idx="11"/>
          </p:nvPr>
        </p:nvSpPr>
        <p:spPr/>
        <p:txBody>
          <a:bodyPr/>
          <a:lstStyle/>
          <a:p>
            <a:endParaRPr lang="sv-SE" dirty="0"/>
          </a:p>
        </p:txBody>
      </p:sp>
      <p:sp>
        <p:nvSpPr>
          <p:cNvPr id="4" name="Platshållare för bildnummer 3">
            <a:extLst>
              <a:ext uri="{FF2B5EF4-FFF2-40B4-BE49-F238E27FC236}">
                <a16:creationId xmlns:a16="http://schemas.microsoft.com/office/drawing/2014/main" id="{CBCA2383-CB9F-40C7-9C1D-B965DDF8BD40}"/>
              </a:ext>
            </a:extLst>
          </p:cNvPr>
          <p:cNvSpPr>
            <a:spLocks noGrp="1"/>
          </p:cNvSpPr>
          <p:nvPr>
            <p:ph type="sldNum" sz="quarter" idx="12"/>
          </p:nvPr>
        </p:nvSpPr>
        <p:spPr/>
        <p:txBody>
          <a:bodyPr/>
          <a:lstStyle/>
          <a:p>
            <a:fld id="{DF12FE26-693D-4657-8CF4-E1D4E86C9D92}" type="slidenum">
              <a:rPr lang="sv-SE" smtClean="0"/>
              <a:t>‹#›</a:t>
            </a:fld>
            <a:endParaRPr lang="sv-SE" dirty="0"/>
          </a:p>
        </p:txBody>
      </p:sp>
    </p:spTree>
    <p:extLst>
      <p:ext uri="{BB962C8B-B14F-4D97-AF65-F5344CB8AC3E}">
        <p14:creationId xmlns:p14="http://schemas.microsoft.com/office/powerpoint/2010/main" val="2759092657"/>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p:cSld name="Rubrik 2 bilder">
    <p:spTree>
      <p:nvGrpSpPr>
        <p:cNvPr id="1" name=""/>
        <p:cNvGrpSpPr/>
        <p:nvPr/>
      </p:nvGrpSpPr>
      <p:grpSpPr>
        <a:xfrm>
          <a:off x="0" y="0"/>
          <a:ext cx="0" cy="0"/>
          <a:chOff x="0" y="0"/>
          <a:chExt cx="0" cy="0"/>
        </a:xfrm>
      </p:grpSpPr>
      <p:sp>
        <p:nvSpPr>
          <p:cNvPr id="9" name="Platshållare för bild 8">
            <a:extLst>
              <a:ext uri="{FF2B5EF4-FFF2-40B4-BE49-F238E27FC236}">
                <a16:creationId xmlns:a16="http://schemas.microsoft.com/office/drawing/2014/main" id="{4F2F6A57-7EA2-47DD-A2ED-D38487DF8B9A}"/>
              </a:ext>
            </a:extLst>
          </p:cNvPr>
          <p:cNvSpPr>
            <a:spLocks noGrp="1"/>
          </p:cNvSpPr>
          <p:nvPr>
            <p:ph type="pic" sz="quarter" idx="13" hasCustomPrompt="1"/>
          </p:nvPr>
        </p:nvSpPr>
        <p:spPr>
          <a:xfrm>
            <a:off x="6210776" y="2046079"/>
            <a:ext cx="5767200" cy="4090121"/>
          </a:xfrm>
          <a:solidFill>
            <a:schemeClr val="bg1">
              <a:lumMod val="75000"/>
            </a:schemeClr>
          </a:solidFill>
        </p:spPr>
        <p:txBody>
          <a:bodyPr lIns="360000" tIns="252000"/>
          <a:lstStyle>
            <a:lvl1pPr marL="0" marR="0" indent="0" algn="ctr" defTabSz="914400" rtl="0" eaLnBrk="1" fontAlgn="auto" latinLnBrk="0" hangingPunct="1">
              <a:lnSpc>
                <a:spcPct val="90000"/>
              </a:lnSpc>
              <a:spcBef>
                <a:spcPts val="1000"/>
              </a:spcBef>
              <a:spcAft>
                <a:spcPts val="0"/>
              </a:spcAft>
              <a:buClrTx/>
              <a:buSzTx/>
              <a:buFontTx/>
              <a:buNone/>
              <a:tabLst/>
              <a:defRPr sz="1400"/>
            </a:lvl1pPr>
          </a:lstStyle>
          <a:p>
            <a:pPr marL="0" marR="0" lvl="0" indent="0" algn="ctr" defTabSz="914400" rtl="0" eaLnBrk="1" fontAlgn="auto" latinLnBrk="0" hangingPunct="1">
              <a:lnSpc>
                <a:spcPct val="90000"/>
              </a:lnSpc>
              <a:spcBef>
                <a:spcPts val="1000"/>
              </a:spcBef>
              <a:spcAft>
                <a:spcPts val="0"/>
              </a:spcAft>
              <a:buClrTx/>
              <a:buSzTx/>
              <a:buFontTx/>
              <a:buNone/>
              <a:tabLst/>
              <a:defRPr/>
            </a:pPr>
            <a:r>
              <a:rPr lang="sv-SE" dirty="0"/>
              <a:t>Klicka på ikonen för att infoga bild</a:t>
            </a:r>
          </a:p>
          <a:p>
            <a:endParaRPr lang="sv-SE" dirty="0"/>
          </a:p>
        </p:txBody>
      </p:sp>
      <p:sp>
        <p:nvSpPr>
          <p:cNvPr id="2" name="Rubrik 1">
            <a:extLst>
              <a:ext uri="{FF2B5EF4-FFF2-40B4-BE49-F238E27FC236}">
                <a16:creationId xmlns:a16="http://schemas.microsoft.com/office/drawing/2014/main" id="{9F8FF724-E49B-4704-9C98-90B00DD5AF12}"/>
              </a:ext>
            </a:extLst>
          </p:cNvPr>
          <p:cNvSpPr>
            <a:spLocks noGrp="1"/>
          </p:cNvSpPr>
          <p:nvPr>
            <p:ph type="title" hasCustomPrompt="1"/>
          </p:nvPr>
        </p:nvSpPr>
        <p:spPr>
          <a:xfrm>
            <a:off x="479640" y="382479"/>
            <a:ext cx="5623962" cy="1606659"/>
          </a:xfrm>
        </p:spPr>
        <p:txBody>
          <a:bodyPr/>
          <a:lstStyle>
            <a:lvl1pPr>
              <a:defRPr/>
            </a:lvl1pPr>
          </a:lstStyle>
          <a:p>
            <a:r>
              <a:rPr lang="sv-SE" dirty="0"/>
              <a:t>Klicka här för rubrik</a:t>
            </a:r>
          </a:p>
        </p:txBody>
      </p:sp>
      <p:sp>
        <p:nvSpPr>
          <p:cNvPr id="5" name="Platshållare för datum 4">
            <a:extLst>
              <a:ext uri="{FF2B5EF4-FFF2-40B4-BE49-F238E27FC236}">
                <a16:creationId xmlns:a16="http://schemas.microsoft.com/office/drawing/2014/main" id="{3B336E3A-4F5D-4A20-8031-79061612051D}"/>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A0774D1-B8CF-4767-BF94-0B23E984EAAB}" type="datetime1">
              <a:rPr kumimoji="0" lang="sv-SE" sz="1200" b="0" i="0" u="none" strike="noStrike" kern="1200" cap="none" spc="0" normalizeH="0" baseline="0" noProof="0" smtClean="0">
                <a:ln>
                  <a:noFill/>
                </a:ln>
                <a:solidFill>
                  <a:prstClr val="black">
                    <a:tint val="75000"/>
                  </a:prstClr>
                </a:solidFill>
                <a:effectLst/>
                <a:uLnTx/>
                <a:uFillTx/>
                <a:latin typeface="Arial"/>
                <a:ea typeface="+mn-ea"/>
                <a:cs typeface="+mn-cs"/>
              </a:rPr>
              <a:t>2022-11-09</a:t>
            </a:fld>
            <a:endParaRPr kumimoji="0" lang="sv-SE" sz="1200" b="0" i="0" u="none" strike="noStrike" kern="1200" cap="none" spc="0" normalizeH="0" baseline="0" noProof="0" dirty="0">
              <a:ln>
                <a:noFill/>
              </a:ln>
              <a:solidFill>
                <a:prstClr val="black">
                  <a:tint val="75000"/>
                </a:prstClr>
              </a:solidFill>
              <a:effectLst/>
              <a:uLnTx/>
              <a:uFillTx/>
              <a:latin typeface="Arial"/>
              <a:ea typeface="+mn-ea"/>
              <a:cs typeface="+mn-cs"/>
            </a:endParaRPr>
          </a:p>
        </p:txBody>
      </p:sp>
      <p:sp>
        <p:nvSpPr>
          <p:cNvPr id="6" name="Platshållare för sidfot 5">
            <a:extLst>
              <a:ext uri="{FF2B5EF4-FFF2-40B4-BE49-F238E27FC236}">
                <a16:creationId xmlns:a16="http://schemas.microsoft.com/office/drawing/2014/main" id="{550FFDF2-D867-4E53-8AAC-444DD30952FB}"/>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200" b="0" i="0" u="none" strike="noStrike" kern="1200" cap="none" spc="0" normalizeH="0" baseline="0" noProof="0" dirty="0">
              <a:ln>
                <a:noFill/>
              </a:ln>
              <a:solidFill>
                <a:prstClr val="black">
                  <a:tint val="75000"/>
                </a:prstClr>
              </a:solidFill>
              <a:effectLst/>
              <a:uLnTx/>
              <a:uFillTx/>
              <a:latin typeface="Arial"/>
              <a:ea typeface="+mn-ea"/>
              <a:cs typeface="+mn-cs"/>
            </a:endParaRPr>
          </a:p>
        </p:txBody>
      </p:sp>
      <p:sp>
        <p:nvSpPr>
          <p:cNvPr id="7" name="Platshållare för bildnummer 6">
            <a:extLst>
              <a:ext uri="{FF2B5EF4-FFF2-40B4-BE49-F238E27FC236}">
                <a16:creationId xmlns:a16="http://schemas.microsoft.com/office/drawing/2014/main" id="{96C34A88-0CA2-42B6-84DB-A048521252C5}"/>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465F0E0-B5C3-4CD1-92D9-1861807167C1}" type="slidenum">
              <a:rPr kumimoji="0" lang="sv-SE" sz="1200" b="0" i="0" u="none" strike="noStrike" kern="1200" cap="none" spc="0" normalizeH="0" baseline="0" noProof="0" smtClean="0">
                <a:ln>
                  <a:noFill/>
                </a:ln>
                <a:solidFill>
                  <a:prstClr val="black">
                    <a:tint val="75000"/>
                  </a:prstClr>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sv-SE" sz="1200" b="0" i="0" u="none" strike="noStrike" kern="1200" cap="none" spc="0" normalizeH="0" baseline="0" noProof="0" dirty="0">
              <a:ln>
                <a:noFill/>
              </a:ln>
              <a:solidFill>
                <a:prstClr val="black">
                  <a:tint val="75000"/>
                </a:prstClr>
              </a:solidFill>
              <a:effectLst/>
              <a:uLnTx/>
              <a:uFillTx/>
              <a:latin typeface="Arial"/>
              <a:ea typeface="+mn-ea"/>
              <a:cs typeface="+mn-cs"/>
            </a:endParaRPr>
          </a:p>
        </p:txBody>
      </p:sp>
      <p:sp>
        <p:nvSpPr>
          <p:cNvPr id="8" name="Platshållare för bild 8">
            <a:extLst>
              <a:ext uri="{FF2B5EF4-FFF2-40B4-BE49-F238E27FC236}">
                <a16:creationId xmlns:a16="http://schemas.microsoft.com/office/drawing/2014/main" id="{28C42537-E65F-498F-915E-F4951BEB0F10}"/>
              </a:ext>
            </a:extLst>
          </p:cNvPr>
          <p:cNvSpPr>
            <a:spLocks noGrp="1"/>
          </p:cNvSpPr>
          <p:nvPr>
            <p:ph type="pic" sz="quarter" idx="14" hasCustomPrompt="1"/>
          </p:nvPr>
        </p:nvSpPr>
        <p:spPr>
          <a:xfrm>
            <a:off x="226343" y="2045870"/>
            <a:ext cx="5767200" cy="4092130"/>
          </a:xfrm>
          <a:solidFill>
            <a:schemeClr val="bg1">
              <a:lumMod val="75000"/>
            </a:schemeClr>
          </a:solidFill>
        </p:spPr>
        <p:txBody>
          <a:bodyPr lIns="360000" tIns="252000"/>
          <a:lstStyle>
            <a:lvl1pPr marL="0" marR="0" indent="0" algn="ctr" defTabSz="914400" rtl="0" eaLnBrk="1" fontAlgn="auto" latinLnBrk="0" hangingPunct="1">
              <a:lnSpc>
                <a:spcPct val="90000"/>
              </a:lnSpc>
              <a:spcBef>
                <a:spcPts val="1000"/>
              </a:spcBef>
              <a:spcAft>
                <a:spcPts val="0"/>
              </a:spcAft>
              <a:buClrTx/>
              <a:buSzTx/>
              <a:buFontTx/>
              <a:buNone/>
              <a:tabLst/>
              <a:defRPr sz="1400"/>
            </a:lvl1pPr>
          </a:lstStyle>
          <a:p>
            <a:pPr marL="0" marR="0" lvl="0" indent="0" algn="ctr" defTabSz="914400" rtl="0" eaLnBrk="1" fontAlgn="auto" latinLnBrk="0" hangingPunct="1">
              <a:lnSpc>
                <a:spcPct val="90000"/>
              </a:lnSpc>
              <a:spcBef>
                <a:spcPts val="1000"/>
              </a:spcBef>
              <a:spcAft>
                <a:spcPts val="0"/>
              </a:spcAft>
              <a:buClrTx/>
              <a:buSzTx/>
              <a:buFontTx/>
              <a:buNone/>
              <a:tabLst/>
              <a:defRPr/>
            </a:pPr>
            <a:r>
              <a:rPr lang="sv-SE" dirty="0"/>
              <a:t>Klicka på ikonen för att infoga bild</a:t>
            </a:r>
          </a:p>
          <a:p>
            <a:endParaRPr lang="sv-SE" dirty="0"/>
          </a:p>
        </p:txBody>
      </p:sp>
    </p:spTree>
    <p:extLst>
      <p:ext uri="{BB962C8B-B14F-4D97-AF65-F5344CB8AC3E}">
        <p14:creationId xmlns:p14="http://schemas.microsoft.com/office/powerpoint/2010/main" val="2888332230"/>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p:cSld name="Rubrik 2 Bilder Multi textplatta">
    <p:spTree>
      <p:nvGrpSpPr>
        <p:cNvPr id="1" name=""/>
        <p:cNvGrpSpPr/>
        <p:nvPr/>
      </p:nvGrpSpPr>
      <p:grpSpPr>
        <a:xfrm>
          <a:off x="0" y="0"/>
          <a:ext cx="0" cy="0"/>
          <a:chOff x="0" y="0"/>
          <a:chExt cx="0" cy="0"/>
        </a:xfrm>
      </p:grpSpPr>
      <p:sp>
        <p:nvSpPr>
          <p:cNvPr id="3" name="Rektangel 2">
            <a:extLst>
              <a:ext uri="{FF2B5EF4-FFF2-40B4-BE49-F238E27FC236}">
                <a16:creationId xmlns:a16="http://schemas.microsoft.com/office/drawing/2014/main" id="{FDBCAA64-2558-4B0F-8054-DB6071A763DB}"/>
              </a:ext>
            </a:extLst>
          </p:cNvPr>
          <p:cNvSpPr/>
          <p:nvPr/>
        </p:nvSpPr>
        <p:spPr>
          <a:xfrm>
            <a:off x="226343" y="2045870"/>
            <a:ext cx="5767200" cy="4092130"/>
          </a:xfrm>
          <a:prstGeom prst="rect">
            <a:avLst/>
          </a:prstGeom>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dirty="0">
              <a:ln>
                <a:noFill/>
              </a:ln>
              <a:solidFill>
                <a:prstClr val="white"/>
              </a:solidFill>
              <a:effectLst/>
              <a:uLnTx/>
              <a:uFillTx/>
              <a:latin typeface="Arial"/>
              <a:ea typeface="+mn-ea"/>
              <a:cs typeface="+mn-cs"/>
            </a:endParaRPr>
          </a:p>
        </p:txBody>
      </p:sp>
      <p:sp>
        <p:nvSpPr>
          <p:cNvPr id="9" name="Platshållare för bild 8">
            <a:extLst>
              <a:ext uri="{FF2B5EF4-FFF2-40B4-BE49-F238E27FC236}">
                <a16:creationId xmlns:a16="http://schemas.microsoft.com/office/drawing/2014/main" id="{4F2F6A57-7EA2-47DD-A2ED-D38487DF8B9A}"/>
              </a:ext>
            </a:extLst>
          </p:cNvPr>
          <p:cNvSpPr>
            <a:spLocks noGrp="1"/>
          </p:cNvSpPr>
          <p:nvPr>
            <p:ph type="pic" sz="quarter" idx="13" hasCustomPrompt="1"/>
          </p:nvPr>
        </p:nvSpPr>
        <p:spPr>
          <a:xfrm>
            <a:off x="6210776" y="2046079"/>
            <a:ext cx="5767200" cy="4090121"/>
          </a:xfrm>
          <a:solidFill>
            <a:schemeClr val="bg1">
              <a:lumMod val="75000"/>
            </a:schemeClr>
          </a:solidFill>
        </p:spPr>
        <p:txBody>
          <a:bodyPr lIns="360000" tIns="252000"/>
          <a:lstStyle>
            <a:lvl1pPr marL="0" marR="0" indent="0" algn="ctr" defTabSz="914400" rtl="0" eaLnBrk="1" fontAlgn="auto" latinLnBrk="0" hangingPunct="1">
              <a:lnSpc>
                <a:spcPct val="90000"/>
              </a:lnSpc>
              <a:spcBef>
                <a:spcPts val="1000"/>
              </a:spcBef>
              <a:spcAft>
                <a:spcPts val="0"/>
              </a:spcAft>
              <a:buClrTx/>
              <a:buSzTx/>
              <a:buFontTx/>
              <a:buNone/>
              <a:tabLst/>
              <a:defRPr sz="1400"/>
            </a:lvl1pPr>
          </a:lstStyle>
          <a:p>
            <a:pPr marL="0" marR="0" lvl="0" indent="0" algn="ctr" defTabSz="914400" rtl="0" eaLnBrk="1" fontAlgn="auto" latinLnBrk="0" hangingPunct="1">
              <a:lnSpc>
                <a:spcPct val="90000"/>
              </a:lnSpc>
              <a:spcBef>
                <a:spcPts val="1000"/>
              </a:spcBef>
              <a:spcAft>
                <a:spcPts val="0"/>
              </a:spcAft>
              <a:buClrTx/>
              <a:buSzTx/>
              <a:buFontTx/>
              <a:buNone/>
              <a:tabLst/>
              <a:defRPr/>
            </a:pPr>
            <a:r>
              <a:rPr lang="sv-SE" dirty="0"/>
              <a:t>Klicka på ikonen för att infoga bild</a:t>
            </a:r>
          </a:p>
          <a:p>
            <a:endParaRPr lang="sv-SE" dirty="0"/>
          </a:p>
        </p:txBody>
      </p:sp>
      <p:sp>
        <p:nvSpPr>
          <p:cNvPr id="2" name="Rubrik 1">
            <a:extLst>
              <a:ext uri="{FF2B5EF4-FFF2-40B4-BE49-F238E27FC236}">
                <a16:creationId xmlns:a16="http://schemas.microsoft.com/office/drawing/2014/main" id="{9F8FF724-E49B-4704-9C98-90B00DD5AF12}"/>
              </a:ext>
            </a:extLst>
          </p:cNvPr>
          <p:cNvSpPr>
            <a:spLocks noGrp="1"/>
          </p:cNvSpPr>
          <p:nvPr>
            <p:ph type="title" hasCustomPrompt="1"/>
          </p:nvPr>
        </p:nvSpPr>
        <p:spPr>
          <a:xfrm>
            <a:off x="479640" y="382479"/>
            <a:ext cx="5623962" cy="1606659"/>
          </a:xfrm>
        </p:spPr>
        <p:txBody>
          <a:bodyPr/>
          <a:lstStyle>
            <a:lvl1pPr>
              <a:defRPr/>
            </a:lvl1pPr>
          </a:lstStyle>
          <a:p>
            <a:r>
              <a:rPr lang="sv-SE" dirty="0"/>
              <a:t>Klicka här för rubrik</a:t>
            </a:r>
          </a:p>
        </p:txBody>
      </p:sp>
      <p:sp>
        <p:nvSpPr>
          <p:cNvPr id="5" name="Platshållare för datum 4">
            <a:extLst>
              <a:ext uri="{FF2B5EF4-FFF2-40B4-BE49-F238E27FC236}">
                <a16:creationId xmlns:a16="http://schemas.microsoft.com/office/drawing/2014/main" id="{3B336E3A-4F5D-4A20-8031-79061612051D}"/>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F464887-9DBF-4846-975B-024BCFFF36CE}" type="datetime1">
              <a:rPr kumimoji="0" lang="sv-SE" sz="1200" b="0" i="0" u="none" strike="noStrike" kern="1200" cap="none" spc="0" normalizeH="0" baseline="0" noProof="0" smtClean="0">
                <a:ln>
                  <a:noFill/>
                </a:ln>
                <a:solidFill>
                  <a:prstClr val="black">
                    <a:tint val="75000"/>
                  </a:prstClr>
                </a:solidFill>
                <a:effectLst/>
                <a:uLnTx/>
                <a:uFillTx/>
                <a:latin typeface="Arial"/>
                <a:ea typeface="+mn-ea"/>
                <a:cs typeface="+mn-cs"/>
              </a:rPr>
              <a:t>2022-11-09</a:t>
            </a:fld>
            <a:endParaRPr kumimoji="0" lang="sv-SE" sz="1200" b="0" i="0" u="none" strike="noStrike" kern="1200" cap="none" spc="0" normalizeH="0" baseline="0" noProof="0" dirty="0">
              <a:ln>
                <a:noFill/>
              </a:ln>
              <a:solidFill>
                <a:prstClr val="black">
                  <a:tint val="75000"/>
                </a:prstClr>
              </a:solidFill>
              <a:effectLst/>
              <a:uLnTx/>
              <a:uFillTx/>
              <a:latin typeface="Arial"/>
              <a:ea typeface="+mn-ea"/>
              <a:cs typeface="+mn-cs"/>
            </a:endParaRPr>
          </a:p>
        </p:txBody>
      </p:sp>
      <p:sp>
        <p:nvSpPr>
          <p:cNvPr id="6" name="Platshållare för sidfot 5">
            <a:extLst>
              <a:ext uri="{FF2B5EF4-FFF2-40B4-BE49-F238E27FC236}">
                <a16:creationId xmlns:a16="http://schemas.microsoft.com/office/drawing/2014/main" id="{550FFDF2-D867-4E53-8AAC-444DD30952FB}"/>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200" b="0" i="0" u="none" strike="noStrike" kern="1200" cap="none" spc="0" normalizeH="0" baseline="0" noProof="0" dirty="0">
              <a:ln>
                <a:noFill/>
              </a:ln>
              <a:solidFill>
                <a:prstClr val="black">
                  <a:tint val="75000"/>
                </a:prstClr>
              </a:solidFill>
              <a:effectLst/>
              <a:uLnTx/>
              <a:uFillTx/>
              <a:latin typeface="Arial"/>
              <a:ea typeface="+mn-ea"/>
              <a:cs typeface="+mn-cs"/>
            </a:endParaRPr>
          </a:p>
        </p:txBody>
      </p:sp>
      <p:sp>
        <p:nvSpPr>
          <p:cNvPr id="7" name="Platshållare för bildnummer 6">
            <a:extLst>
              <a:ext uri="{FF2B5EF4-FFF2-40B4-BE49-F238E27FC236}">
                <a16:creationId xmlns:a16="http://schemas.microsoft.com/office/drawing/2014/main" id="{96C34A88-0CA2-42B6-84DB-A048521252C5}"/>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465F0E0-B5C3-4CD1-92D9-1861807167C1}" type="slidenum">
              <a:rPr kumimoji="0" lang="sv-SE" sz="1200" b="0" i="0" u="none" strike="noStrike" kern="1200" cap="none" spc="0" normalizeH="0" baseline="0" noProof="0" smtClean="0">
                <a:ln>
                  <a:noFill/>
                </a:ln>
                <a:solidFill>
                  <a:prstClr val="black">
                    <a:tint val="75000"/>
                  </a:prstClr>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sv-SE" sz="1200" b="0" i="0" u="none" strike="noStrike" kern="1200" cap="none" spc="0" normalizeH="0" baseline="0" noProof="0" dirty="0">
              <a:ln>
                <a:noFill/>
              </a:ln>
              <a:solidFill>
                <a:prstClr val="black">
                  <a:tint val="75000"/>
                </a:prstClr>
              </a:solidFill>
              <a:effectLst/>
              <a:uLnTx/>
              <a:uFillTx/>
              <a:latin typeface="Arial"/>
              <a:ea typeface="+mn-ea"/>
              <a:cs typeface="+mn-cs"/>
            </a:endParaRPr>
          </a:p>
        </p:txBody>
      </p:sp>
      <p:sp>
        <p:nvSpPr>
          <p:cNvPr id="4" name="Platshållare för innehåll 3">
            <a:extLst>
              <a:ext uri="{FF2B5EF4-FFF2-40B4-BE49-F238E27FC236}">
                <a16:creationId xmlns:a16="http://schemas.microsoft.com/office/drawing/2014/main" id="{07F7D97E-9556-4C81-AC9E-146200EE768A}"/>
              </a:ext>
            </a:extLst>
          </p:cNvPr>
          <p:cNvSpPr>
            <a:spLocks noGrp="1"/>
          </p:cNvSpPr>
          <p:nvPr>
            <p:ph sz="quarter" idx="14"/>
          </p:nvPr>
        </p:nvSpPr>
        <p:spPr>
          <a:xfrm>
            <a:off x="226343" y="2045870"/>
            <a:ext cx="5767200" cy="4092130"/>
          </a:xfrm>
          <a:noFill/>
        </p:spPr>
        <p:txBody>
          <a:bodyPr lIns="216000" tIns="180000"/>
          <a:lstStyle>
            <a:lvl1pPr marL="0" indent="0">
              <a:buFontTx/>
              <a:buNone/>
              <a:defRPr sz="2000">
                <a:solidFill>
                  <a:schemeClr val="bg1"/>
                </a:solidFill>
              </a:defRPr>
            </a:lvl1pPr>
          </a:lstStyle>
          <a:p>
            <a:pPr lvl="0"/>
            <a:r>
              <a:rPr lang="sv-SE"/>
              <a:t>Redigera format för bakgrundstext</a:t>
            </a:r>
          </a:p>
        </p:txBody>
      </p:sp>
    </p:spTree>
    <p:extLst>
      <p:ext uri="{BB962C8B-B14F-4D97-AF65-F5344CB8AC3E}">
        <p14:creationId xmlns:p14="http://schemas.microsoft.com/office/powerpoint/2010/main" val="3933271827"/>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p:cSld name="Rubrik 3 Bilder">
    <p:spTree>
      <p:nvGrpSpPr>
        <p:cNvPr id="1" name=""/>
        <p:cNvGrpSpPr/>
        <p:nvPr/>
      </p:nvGrpSpPr>
      <p:grpSpPr>
        <a:xfrm>
          <a:off x="0" y="0"/>
          <a:ext cx="0" cy="0"/>
          <a:chOff x="0" y="0"/>
          <a:chExt cx="0" cy="0"/>
        </a:xfrm>
      </p:grpSpPr>
      <p:sp>
        <p:nvSpPr>
          <p:cNvPr id="9" name="Platshållare för bild 8">
            <a:extLst>
              <a:ext uri="{FF2B5EF4-FFF2-40B4-BE49-F238E27FC236}">
                <a16:creationId xmlns:a16="http://schemas.microsoft.com/office/drawing/2014/main" id="{4F2F6A57-7EA2-47DD-A2ED-D38487DF8B9A}"/>
              </a:ext>
            </a:extLst>
          </p:cNvPr>
          <p:cNvSpPr>
            <a:spLocks noGrp="1"/>
          </p:cNvSpPr>
          <p:nvPr>
            <p:ph type="pic" sz="quarter" idx="13" hasCustomPrompt="1"/>
          </p:nvPr>
        </p:nvSpPr>
        <p:spPr>
          <a:xfrm>
            <a:off x="8201324" y="2046078"/>
            <a:ext cx="3776401" cy="4090121"/>
          </a:xfrm>
          <a:solidFill>
            <a:schemeClr val="bg1">
              <a:lumMod val="75000"/>
            </a:schemeClr>
          </a:solidFill>
        </p:spPr>
        <p:txBody>
          <a:bodyPr lIns="360000" tIns="252000"/>
          <a:lstStyle>
            <a:lvl1pPr marL="0" indent="0" algn="ctr">
              <a:buFontTx/>
              <a:buNone/>
              <a:defRPr sz="1400"/>
            </a:lvl1pPr>
          </a:lstStyle>
          <a:p>
            <a:r>
              <a:rPr lang="sv-SE" dirty="0"/>
              <a:t>Klicka på ikonen för att infoga bild</a:t>
            </a:r>
          </a:p>
        </p:txBody>
      </p:sp>
      <p:sp>
        <p:nvSpPr>
          <p:cNvPr id="2" name="Rubrik 1">
            <a:extLst>
              <a:ext uri="{FF2B5EF4-FFF2-40B4-BE49-F238E27FC236}">
                <a16:creationId xmlns:a16="http://schemas.microsoft.com/office/drawing/2014/main" id="{9F8FF724-E49B-4704-9C98-90B00DD5AF12}"/>
              </a:ext>
            </a:extLst>
          </p:cNvPr>
          <p:cNvSpPr>
            <a:spLocks noGrp="1"/>
          </p:cNvSpPr>
          <p:nvPr>
            <p:ph type="title" hasCustomPrompt="1"/>
          </p:nvPr>
        </p:nvSpPr>
        <p:spPr>
          <a:xfrm>
            <a:off x="479640" y="382479"/>
            <a:ext cx="5623962" cy="1606659"/>
          </a:xfrm>
        </p:spPr>
        <p:txBody>
          <a:bodyPr/>
          <a:lstStyle>
            <a:lvl1pPr>
              <a:defRPr/>
            </a:lvl1pPr>
          </a:lstStyle>
          <a:p>
            <a:r>
              <a:rPr lang="sv-SE" dirty="0"/>
              <a:t>Klicka här för rubrik</a:t>
            </a:r>
          </a:p>
        </p:txBody>
      </p:sp>
      <p:sp>
        <p:nvSpPr>
          <p:cNvPr id="5" name="Platshållare för datum 4">
            <a:extLst>
              <a:ext uri="{FF2B5EF4-FFF2-40B4-BE49-F238E27FC236}">
                <a16:creationId xmlns:a16="http://schemas.microsoft.com/office/drawing/2014/main" id="{3B336E3A-4F5D-4A20-8031-79061612051D}"/>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F0C0CFAB-7EA0-4810-9324-E0EA1D5E26C5}" type="datetime1">
              <a:rPr kumimoji="0" lang="sv-SE" sz="1200" b="0" i="0" u="none" strike="noStrike" kern="1200" cap="none" spc="0" normalizeH="0" baseline="0" noProof="0" smtClean="0">
                <a:ln>
                  <a:noFill/>
                </a:ln>
                <a:solidFill>
                  <a:prstClr val="black">
                    <a:tint val="75000"/>
                  </a:prstClr>
                </a:solidFill>
                <a:effectLst/>
                <a:uLnTx/>
                <a:uFillTx/>
                <a:latin typeface="Arial"/>
                <a:ea typeface="+mn-ea"/>
                <a:cs typeface="+mn-cs"/>
              </a:rPr>
              <a:t>2022-11-09</a:t>
            </a:fld>
            <a:endParaRPr kumimoji="0" lang="sv-SE" sz="1200" b="0" i="0" u="none" strike="noStrike" kern="1200" cap="none" spc="0" normalizeH="0" baseline="0" noProof="0" dirty="0">
              <a:ln>
                <a:noFill/>
              </a:ln>
              <a:solidFill>
                <a:prstClr val="black">
                  <a:tint val="75000"/>
                </a:prstClr>
              </a:solidFill>
              <a:effectLst/>
              <a:uLnTx/>
              <a:uFillTx/>
              <a:latin typeface="Arial"/>
              <a:ea typeface="+mn-ea"/>
              <a:cs typeface="+mn-cs"/>
            </a:endParaRPr>
          </a:p>
        </p:txBody>
      </p:sp>
      <p:sp>
        <p:nvSpPr>
          <p:cNvPr id="6" name="Platshållare för sidfot 5">
            <a:extLst>
              <a:ext uri="{FF2B5EF4-FFF2-40B4-BE49-F238E27FC236}">
                <a16:creationId xmlns:a16="http://schemas.microsoft.com/office/drawing/2014/main" id="{550FFDF2-D867-4E53-8AAC-444DD30952FB}"/>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200" b="0" i="0" u="none" strike="noStrike" kern="1200" cap="none" spc="0" normalizeH="0" baseline="0" noProof="0" dirty="0">
              <a:ln>
                <a:noFill/>
              </a:ln>
              <a:solidFill>
                <a:prstClr val="black">
                  <a:tint val="75000"/>
                </a:prstClr>
              </a:solidFill>
              <a:effectLst/>
              <a:uLnTx/>
              <a:uFillTx/>
              <a:latin typeface="Arial"/>
              <a:ea typeface="+mn-ea"/>
              <a:cs typeface="+mn-cs"/>
            </a:endParaRPr>
          </a:p>
        </p:txBody>
      </p:sp>
      <p:sp>
        <p:nvSpPr>
          <p:cNvPr id="7" name="Platshållare för bildnummer 6">
            <a:extLst>
              <a:ext uri="{FF2B5EF4-FFF2-40B4-BE49-F238E27FC236}">
                <a16:creationId xmlns:a16="http://schemas.microsoft.com/office/drawing/2014/main" id="{96C34A88-0CA2-42B6-84DB-A048521252C5}"/>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465F0E0-B5C3-4CD1-92D9-1861807167C1}" type="slidenum">
              <a:rPr kumimoji="0" lang="sv-SE" sz="1200" b="0" i="0" u="none" strike="noStrike" kern="1200" cap="none" spc="0" normalizeH="0" baseline="0" noProof="0" smtClean="0">
                <a:ln>
                  <a:noFill/>
                </a:ln>
                <a:solidFill>
                  <a:prstClr val="black">
                    <a:tint val="75000"/>
                  </a:prstClr>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sv-SE" sz="1200" b="0" i="0" u="none" strike="noStrike" kern="1200" cap="none" spc="0" normalizeH="0" baseline="0" noProof="0" dirty="0">
              <a:ln>
                <a:noFill/>
              </a:ln>
              <a:solidFill>
                <a:prstClr val="black">
                  <a:tint val="75000"/>
                </a:prstClr>
              </a:solidFill>
              <a:effectLst/>
              <a:uLnTx/>
              <a:uFillTx/>
              <a:latin typeface="Arial"/>
              <a:ea typeface="+mn-ea"/>
              <a:cs typeface="+mn-cs"/>
            </a:endParaRPr>
          </a:p>
        </p:txBody>
      </p:sp>
      <p:sp>
        <p:nvSpPr>
          <p:cNvPr id="8" name="Platshållare för bild 8">
            <a:extLst>
              <a:ext uri="{FF2B5EF4-FFF2-40B4-BE49-F238E27FC236}">
                <a16:creationId xmlns:a16="http://schemas.microsoft.com/office/drawing/2014/main" id="{12619720-8989-44FC-8D94-278B920DBDB7}"/>
              </a:ext>
            </a:extLst>
          </p:cNvPr>
          <p:cNvSpPr>
            <a:spLocks noGrp="1"/>
          </p:cNvSpPr>
          <p:nvPr>
            <p:ph type="pic" sz="quarter" idx="14" hasCustomPrompt="1"/>
          </p:nvPr>
        </p:nvSpPr>
        <p:spPr>
          <a:xfrm>
            <a:off x="4208400" y="2046287"/>
            <a:ext cx="3776400" cy="4089859"/>
          </a:xfrm>
          <a:solidFill>
            <a:schemeClr val="bg1">
              <a:lumMod val="75000"/>
            </a:schemeClr>
          </a:solidFill>
        </p:spPr>
        <p:txBody>
          <a:bodyPr lIns="360000" tIns="252000"/>
          <a:lstStyle>
            <a:lvl1pPr marL="0" marR="0" indent="0" algn="ctr" defTabSz="914400" rtl="0" eaLnBrk="1" fontAlgn="auto" latinLnBrk="0" hangingPunct="1">
              <a:lnSpc>
                <a:spcPct val="90000"/>
              </a:lnSpc>
              <a:spcBef>
                <a:spcPts val="1000"/>
              </a:spcBef>
              <a:spcAft>
                <a:spcPts val="0"/>
              </a:spcAft>
              <a:buClrTx/>
              <a:buSzTx/>
              <a:buFontTx/>
              <a:buNone/>
              <a:tabLst/>
              <a:defRPr sz="1400"/>
            </a:lvl1pPr>
          </a:lstStyle>
          <a:p>
            <a:pPr marL="0" marR="0" lvl="0" indent="0" algn="ctr" defTabSz="914400" rtl="0" eaLnBrk="1" fontAlgn="auto" latinLnBrk="0" hangingPunct="1">
              <a:lnSpc>
                <a:spcPct val="90000"/>
              </a:lnSpc>
              <a:spcBef>
                <a:spcPts val="1000"/>
              </a:spcBef>
              <a:spcAft>
                <a:spcPts val="0"/>
              </a:spcAft>
              <a:buClrTx/>
              <a:buSzTx/>
              <a:buFontTx/>
              <a:buNone/>
              <a:tabLst/>
              <a:defRPr/>
            </a:pPr>
            <a:r>
              <a:rPr lang="sv-SE" dirty="0"/>
              <a:t>Klicka på ikonen för att infoga bild</a:t>
            </a:r>
          </a:p>
          <a:p>
            <a:r>
              <a:rPr lang="sv-SE" dirty="0"/>
              <a:t> </a:t>
            </a:r>
          </a:p>
        </p:txBody>
      </p:sp>
      <p:sp>
        <p:nvSpPr>
          <p:cNvPr id="10" name="Platshållare för bild 8">
            <a:extLst>
              <a:ext uri="{FF2B5EF4-FFF2-40B4-BE49-F238E27FC236}">
                <a16:creationId xmlns:a16="http://schemas.microsoft.com/office/drawing/2014/main" id="{05DA0D78-FDE1-43D1-857B-4C0F0D0D1BFD}"/>
              </a:ext>
            </a:extLst>
          </p:cNvPr>
          <p:cNvSpPr>
            <a:spLocks noGrp="1"/>
          </p:cNvSpPr>
          <p:nvPr>
            <p:ph type="pic" sz="quarter" idx="15" hasCustomPrompt="1"/>
          </p:nvPr>
        </p:nvSpPr>
        <p:spPr>
          <a:xfrm>
            <a:off x="226342" y="2045869"/>
            <a:ext cx="3776400" cy="4092130"/>
          </a:xfrm>
          <a:solidFill>
            <a:schemeClr val="bg1">
              <a:lumMod val="75000"/>
            </a:schemeClr>
          </a:solidFill>
        </p:spPr>
        <p:txBody>
          <a:bodyPr lIns="360000" tIns="252000"/>
          <a:lstStyle>
            <a:lvl1pPr marL="0" marR="0" indent="0" algn="ctr" defTabSz="914400" rtl="0" eaLnBrk="1" fontAlgn="auto" latinLnBrk="0" hangingPunct="1">
              <a:lnSpc>
                <a:spcPct val="90000"/>
              </a:lnSpc>
              <a:spcBef>
                <a:spcPts val="1000"/>
              </a:spcBef>
              <a:spcAft>
                <a:spcPts val="0"/>
              </a:spcAft>
              <a:buClrTx/>
              <a:buSzTx/>
              <a:buFontTx/>
              <a:buNone/>
              <a:tabLst/>
              <a:defRPr sz="1400"/>
            </a:lvl1pPr>
          </a:lstStyle>
          <a:p>
            <a:pPr marL="0" marR="0" lvl="0" indent="0" algn="ctr" defTabSz="914400" rtl="0" eaLnBrk="1" fontAlgn="auto" latinLnBrk="0" hangingPunct="1">
              <a:lnSpc>
                <a:spcPct val="90000"/>
              </a:lnSpc>
              <a:spcBef>
                <a:spcPts val="1000"/>
              </a:spcBef>
              <a:spcAft>
                <a:spcPts val="0"/>
              </a:spcAft>
              <a:buClrTx/>
              <a:buSzTx/>
              <a:buFontTx/>
              <a:buNone/>
              <a:tabLst/>
              <a:defRPr/>
            </a:pPr>
            <a:r>
              <a:rPr lang="sv-SE" dirty="0"/>
              <a:t>Klicka på ikonen för att infoga bild</a:t>
            </a:r>
          </a:p>
          <a:p>
            <a:endParaRPr lang="sv-SE" dirty="0"/>
          </a:p>
        </p:txBody>
      </p:sp>
    </p:spTree>
    <p:extLst>
      <p:ext uri="{BB962C8B-B14F-4D97-AF65-F5344CB8AC3E}">
        <p14:creationId xmlns:p14="http://schemas.microsoft.com/office/powerpoint/2010/main" val="1757814322"/>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p:cSld name="Rubrik 2 Bilder Multi text">
    <p:spTree>
      <p:nvGrpSpPr>
        <p:cNvPr id="1" name=""/>
        <p:cNvGrpSpPr/>
        <p:nvPr/>
      </p:nvGrpSpPr>
      <p:grpSpPr>
        <a:xfrm>
          <a:off x="0" y="0"/>
          <a:ext cx="0" cy="0"/>
          <a:chOff x="0" y="0"/>
          <a:chExt cx="0" cy="0"/>
        </a:xfrm>
      </p:grpSpPr>
      <p:sp>
        <p:nvSpPr>
          <p:cNvPr id="3" name="Rektangel 2">
            <a:extLst>
              <a:ext uri="{FF2B5EF4-FFF2-40B4-BE49-F238E27FC236}">
                <a16:creationId xmlns:a16="http://schemas.microsoft.com/office/drawing/2014/main" id="{5E5132E9-0730-40A6-B557-804382A5B646}"/>
              </a:ext>
            </a:extLst>
          </p:cNvPr>
          <p:cNvSpPr/>
          <p:nvPr/>
        </p:nvSpPr>
        <p:spPr>
          <a:xfrm>
            <a:off x="8201324" y="2046078"/>
            <a:ext cx="3776401" cy="4090121"/>
          </a:xfrm>
          <a:prstGeom prst="rect">
            <a:avLst/>
          </a:prstGeom>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dirty="0">
              <a:ln>
                <a:noFill/>
              </a:ln>
              <a:solidFill>
                <a:prstClr val="white"/>
              </a:solidFill>
              <a:effectLst/>
              <a:uLnTx/>
              <a:uFillTx/>
              <a:latin typeface="Arial"/>
              <a:ea typeface="+mn-ea"/>
              <a:cs typeface="+mn-cs"/>
            </a:endParaRPr>
          </a:p>
        </p:txBody>
      </p:sp>
      <p:sp>
        <p:nvSpPr>
          <p:cNvPr id="2" name="Rubrik 1">
            <a:extLst>
              <a:ext uri="{FF2B5EF4-FFF2-40B4-BE49-F238E27FC236}">
                <a16:creationId xmlns:a16="http://schemas.microsoft.com/office/drawing/2014/main" id="{9F8FF724-E49B-4704-9C98-90B00DD5AF12}"/>
              </a:ext>
            </a:extLst>
          </p:cNvPr>
          <p:cNvSpPr>
            <a:spLocks noGrp="1"/>
          </p:cNvSpPr>
          <p:nvPr>
            <p:ph type="title" hasCustomPrompt="1"/>
          </p:nvPr>
        </p:nvSpPr>
        <p:spPr>
          <a:xfrm>
            <a:off x="479640" y="382479"/>
            <a:ext cx="5623962" cy="1606659"/>
          </a:xfrm>
        </p:spPr>
        <p:txBody>
          <a:bodyPr/>
          <a:lstStyle>
            <a:lvl1pPr>
              <a:defRPr/>
            </a:lvl1pPr>
          </a:lstStyle>
          <a:p>
            <a:r>
              <a:rPr lang="sv-SE" dirty="0"/>
              <a:t>Klicka här för rubrik</a:t>
            </a:r>
          </a:p>
        </p:txBody>
      </p:sp>
      <p:sp>
        <p:nvSpPr>
          <p:cNvPr id="5" name="Platshållare för datum 4">
            <a:extLst>
              <a:ext uri="{FF2B5EF4-FFF2-40B4-BE49-F238E27FC236}">
                <a16:creationId xmlns:a16="http://schemas.microsoft.com/office/drawing/2014/main" id="{3B336E3A-4F5D-4A20-8031-79061612051D}"/>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FD6D273B-1040-4350-9623-38D0E2D702E8}" type="datetime1">
              <a:rPr kumimoji="0" lang="sv-SE" sz="1200" b="0" i="0" u="none" strike="noStrike" kern="1200" cap="none" spc="0" normalizeH="0" baseline="0" noProof="0" smtClean="0">
                <a:ln>
                  <a:noFill/>
                </a:ln>
                <a:solidFill>
                  <a:prstClr val="black">
                    <a:tint val="75000"/>
                  </a:prstClr>
                </a:solidFill>
                <a:effectLst/>
                <a:uLnTx/>
                <a:uFillTx/>
                <a:latin typeface="Arial"/>
                <a:ea typeface="+mn-ea"/>
                <a:cs typeface="+mn-cs"/>
              </a:rPr>
              <a:t>2022-11-09</a:t>
            </a:fld>
            <a:endParaRPr kumimoji="0" lang="sv-SE" sz="1200" b="0" i="0" u="none" strike="noStrike" kern="1200" cap="none" spc="0" normalizeH="0" baseline="0" noProof="0" dirty="0">
              <a:ln>
                <a:noFill/>
              </a:ln>
              <a:solidFill>
                <a:prstClr val="black">
                  <a:tint val="75000"/>
                </a:prstClr>
              </a:solidFill>
              <a:effectLst/>
              <a:uLnTx/>
              <a:uFillTx/>
              <a:latin typeface="Arial"/>
              <a:ea typeface="+mn-ea"/>
              <a:cs typeface="+mn-cs"/>
            </a:endParaRPr>
          </a:p>
        </p:txBody>
      </p:sp>
      <p:sp>
        <p:nvSpPr>
          <p:cNvPr id="6" name="Platshållare för sidfot 5">
            <a:extLst>
              <a:ext uri="{FF2B5EF4-FFF2-40B4-BE49-F238E27FC236}">
                <a16:creationId xmlns:a16="http://schemas.microsoft.com/office/drawing/2014/main" id="{550FFDF2-D867-4E53-8AAC-444DD30952FB}"/>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200" b="0" i="0" u="none" strike="noStrike" kern="1200" cap="none" spc="0" normalizeH="0" baseline="0" noProof="0" dirty="0">
              <a:ln>
                <a:noFill/>
              </a:ln>
              <a:solidFill>
                <a:prstClr val="black">
                  <a:tint val="75000"/>
                </a:prstClr>
              </a:solidFill>
              <a:effectLst/>
              <a:uLnTx/>
              <a:uFillTx/>
              <a:latin typeface="Arial"/>
              <a:ea typeface="+mn-ea"/>
              <a:cs typeface="+mn-cs"/>
            </a:endParaRPr>
          </a:p>
        </p:txBody>
      </p:sp>
      <p:sp>
        <p:nvSpPr>
          <p:cNvPr id="7" name="Platshållare för bildnummer 6">
            <a:extLst>
              <a:ext uri="{FF2B5EF4-FFF2-40B4-BE49-F238E27FC236}">
                <a16:creationId xmlns:a16="http://schemas.microsoft.com/office/drawing/2014/main" id="{96C34A88-0CA2-42B6-84DB-A048521252C5}"/>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465F0E0-B5C3-4CD1-92D9-1861807167C1}" type="slidenum">
              <a:rPr kumimoji="0" lang="sv-SE" sz="1200" b="0" i="0" u="none" strike="noStrike" kern="1200" cap="none" spc="0" normalizeH="0" baseline="0" noProof="0" smtClean="0">
                <a:ln>
                  <a:noFill/>
                </a:ln>
                <a:solidFill>
                  <a:prstClr val="black">
                    <a:tint val="75000"/>
                  </a:prstClr>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sv-SE" sz="1200" b="0" i="0" u="none" strike="noStrike" kern="1200" cap="none" spc="0" normalizeH="0" baseline="0" noProof="0" dirty="0">
              <a:ln>
                <a:noFill/>
              </a:ln>
              <a:solidFill>
                <a:prstClr val="black">
                  <a:tint val="75000"/>
                </a:prstClr>
              </a:solidFill>
              <a:effectLst/>
              <a:uLnTx/>
              <a:uFillTx/>
              <a:latin typeface="Arial"/>
              <a:ea typeface="+mn-ea"/>
              <a:cs typeface="+mn-cs"/>
            </a:endParaRPr>
          </a:p>
        </p:txBody>
      </p:sp>
      <p:sp>
        <p:nvSpPr>
          <p:cNvPr id="8" name="Platshållare för bild 8">
            <a:extLst>
              <a:ext uri="{FF2B5EF4-FFF2-40B4-BE49-F238E27FC236}">
                <a16:creationId xmlns:a16="http://schemas.microsoft.com/office/drawing/2014/main" id="{12619720-8989-44FC-8D94-278B920DBDB7}"/>
              </a:ext>
            </a:extLst>
          </p:cNvPr>
          <p:cNvSpPr>
            <a:spLocks noGrp="1"/>
          </p:cNvSpPr>
          <p:nvPr>
            <p:ph type="pic" sz="quarter" idx="14" hasCustomPrompt="1"/>
          </p:nvPr>
        </p:nvSpPr>
        <p:spPr>
          <a:xfrm>
            <a:off x="4208400" y="2046287"/>
            <a:ext cx="3776400" cy="4089859"/>
          </a:xfrm>
          <a:solidFill>
            <a:schemeClr val="bg1">
              <a:lumMod val="75000"/>
            </a:schemeClr>
          </a:solidFill>
        </p:spPr>
        <p:txBody>
          <a:bodyPr lIns="360000" tIns="252000"/>
          <a:lstStyle>
            <a:lvl1pPr marL="0" marR="0" indent="0" algn="ctr" defTabSz="914400" rtl="0" eaLnBrk="1" fontAlgn="auto" latinLnBrk="0" hangingPunct="1">
              <a:lnSpc>
                <a:spcPct val="90000"/>
              </a:lnSpc>
              <a:spcBef>
                <a:spcPts val="1000"/>
              </a:spcBef>
              <a:spcAft>
                <a:spcPts val="0"/>
              </a:spcAft>
              <a:buClrTx/>
              <a:buSzTx/>
              <a:buFontTx/>
              <a:buNone/>
              <a:tabLst/>
              <a:defRPr sz="1400"/>
            </a:lvl1pPr>
          </a:lstStyle>
          <a:p>
            <a:pPr marL="0" marR="0" lvl="0" indent="0" algn="ctr" defTabSz="914400" rtl="0" eaLnBrk="1" fontAlgn="auto" latinLnBrk="0" hangingPunct="1">
              <a:lnSpc>
                <a:spcPct val="90000"/>
              </a:lnSpc>
              <a:spcBef>
                <a:spcPts val="1000"/>
              </a:spcBef>
              <a:spcAft>
                <a:spcPts val="0"/>
              </a:spcAft>
              <a:buClrTx/>
              <a:buSzTx/>
              <a:buFontTx/>
              <a:buNone/>
              <a:tabLst/>
              <a:defRPr/>
            </a:pPr>
            <a:r>
              <a:rPr lang="sv-SE" dirty="0"/>
              <a:t>Klicka på ikonen för att infoga bild</a:t>
            </a:r>
          </a:p>
          <a:p>
            <a:endParaRPr lang="sv-SE" dirty="0"/>
          </a:p>
        </p:txBody>
      </p:sp>
      <p:sp>
        <p:nvSpPr>
          <p:cNvPr id="10" name="Platshållare för bild 8">
            <a:extLst>
              <a:ext uri="{FF2B5EF4-FFF2-40B4-BE49-F238E27FC236}">
                <a16:creationId xmlns:a16="http://schemas.microsoft.com/office/drawing/2014/main" id="{05DA0D78-FDE1-43D1-857B-4C0F0D0D1BFD}"/>
              </a:ext>
            </a:extLst>
          </p:cNvPr>
          <p:cNvSpPr>
            <a:spLocks noGrp="1"/>
          </p:cNvSpPr>
          <p:nvPr>
            <p:ph type="pic" sz="quarter" idx="15" hasCustomPrompt="1"/>
          </p:nvPr>
        </p:nvSpPr>
        <p:spPr>
          <a:xfrm>
            <a:off x="226342" y="2045869"/>
            <a:ext cx="3776400" cy="4092130"/>
          </a:xfrm>
          <a:solidFill>
            <a:schemeClr val="bg1">
              <a:lumMod val="75000"/>
            </a:schemeClr>
          </a:solidFill>
        </p:spPr>
        <p:txBody>
          <a:bodyPr lIns="360000" tIns="252000"/>
          <a:lstStyle>
            <a:lvl1pPr marL="0" marR="0" indent="0" algn="ctr" defTabSz="914400" rtl="0" eaLnBrk="1" fontAlgn="auto" latinLnBrk="0" hangingPunct="1">
              <a:lnSpc>
                <a:spcPct val="90000"/>
              </a:lnSpc>
              <a:spcBef>
                <a:spcPts val="1000"/>
              </a:spcBef>
              <a:spcAft>
                <a:spcPts val="0"/>
              </a:spcAft>
              <a:buClrTx/>
              <a:buSzTx/>
              <a:buFontTx/>
              <a:buNone/>
              <a:tabLst/>
              <a:defRPr sz="1400"/>
            </a:lvl1pPr>
          </a:lstStyle>
          <a:p>
            <a:pPr marL="0" marR="0" lvl="0" indent="0" algn="ctr" defTabSz="914400" rtl="0" eaLnBrk="1" fontAlgn="auto" latinLnBrk="0" hangingPunct="1">
              <a:lnSpc>
                <a:spcPct val="90000"/>
              </a:lnSpc>
              <a:spcBef>
                <a:spcPts val="1000"/>
              </a:spcBef>
              <a:spcAft>
                <a:spcPts val="0"/>
              </a:spcAft>
              <a:buClrTx/>
              <a:buSzTx/>
              <a:buFontTx/>
              <a:buNone/>
              <a:tabLst/>
              <a:defRPr/>
            </a:pPr>
            <a:r>
              <a:rPr lang="sv-SE" dirty="0"/>
              <a:t>Klicka på ikonen för att infoga bild</a:t>
            </a:r>
          </a:p>
          <a:p>
            <a:endParaRPr lang="sv-SE" dirty="0"/>
          </a:p>
        </p:txBody>
      </p:sp>
      <p:sp>
        <p:nvSpPr>
          <p:cNvPr id="4" name="Platshållare för innehåll 3">
            <a:extLst>
              <a:ext uri="{FF2B5EF4-FFF2-40B4-BE49-F238E27FC236}">
                <a16:creationId xmlns:a16="http://schemas.microsoft.com/office/drawing/2014/main" id="{711270A0-0B55-4581-B570-39ABC56C4166}"/>
              </a:ext>
            </a:extLst>
          </p:cNvPr>
          <p:cNvSpPr>
            <a:spLocks noGrp="1"/>
          </p:cNvSpPr>
          <p:nvPr>
            <p:ph sz="quarter" idx="16"/>
          </p:nvPr>
        </p:nvSpPr>
        <p:spPr>
          <a:xfrm>
            <a:off x="8201324" y="2046078"/>
            <a:ext cx="3776401" cy="4090121"/>
          </a:xfrm>
          <a:noFill/>
        </p:spPr>
        <p:txBody>
          <a:bodyPr lIns="216000" tIns="180000"/>
          <a:lstStyle>
            <a:lvl1pPr marL="0" indent="0">
              <a:buFontTx/>
              <a:buNone/>
              <a:defRPr sz="2000">
                <a:solidFill>
                  <a:schemeClr val="bg1"/>
                </a:solidFill>
              </a:defRPr>
            </a:lvl1pPr>
          </a:lstStyle>
          <a:p>
            <a:pPr lvl="0"/>
            <a:r>
              <a:rPr lang="sv-SE"/>
              <a:t>Redigera format för bakgrundstext</a:t>
            </a:r>
          </a:p>
        </p:txBody>
      </p:sp>
    </p:spTree>
    <p:extLst>
      <p:ext uri="{BB962C8B-B14F-4D97-AF65-F5344CB8AC3E}">
        <p14:creationId xmlns:p14="http://schemas.microsoft.com/office/powerpoint/2010/main" val="189518099"/>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p:cSld name="Rubrik 1 Bild Multi text">
    <p:spTree>
      <p:nvGrpSpPr>
        <p:cNvPr id="1" name=""/>
        <p:cNvGrpSpPr/>
        <p:nvPr/>
      </p:nvGrpSpPr>
      <p:grpSpPr>
        <a:xfrm>
          <a:off x="0" y="0"/>
          <a:ext cx="0" cy="0"/>
          <a:chOff x="0" y="0"/>
          <a:chExt cx="0" cy="0"/>
        </a:xfrm>
      </p:grpSpPr>
      <p:sp>
        <p:nvSpPr>
          <p:cNvPr id="8" name="Rektangel 7">
            <a:extLst>
              <a:ext uri="{FF2B5EF4-FFF2-40B4-BE49-F238E27FC236}">
                <a16:creationId xmlns:a16="http://schemas.microsoft.com/office/drawing/2014/main" id="{5D4744B3-B0B0-4BD6-AFDE-3AC1527FC450}"/>
              </a:ext>
            </a:extLst>
          </p:cNvPr>
          <p:cNvSpPr/>
          <p:nvPr/>
        </p:nvSpPr>
        <p:spPr>
          <a:xfrm>
            <a:off x="4208400" y="2045870"/>
            <a:ext cx="7772893" cy="4089600"/>
          </a:xfrm>
          <a:prstGeom prst="rect">
            <a:avLst/>
          </a:prstGeom>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dirty="0">
              <a:ln>
                <a:noFill/>
              </a:ln>
              <a:solidFill>
                <a:prstClr val="white"/>
              </a:solidFill>
              <a:effectLst/>
              <a:uLnTx/>
              <a:uFillTx/>
              <a:latin typeface="Arial"/>
              <a:ea typeface="+mn-ea"/>
              <a:cs typeface="+mn-cs"/>
            </a:endParaRPr>
          </a:p>
        </p:txBody>
      </p:sp>
      <p:sp>
        <p:nvSpPr>
          <p:cNvPr id="9" name="Platshållare för bild 8">
            <a:extLst>
              <a:ext uri="{FF2B5EF4-FFF2-40B4-BE49-F238E27FC236}">
                <a16:creationId xmlns:a16="http://schemas.microsoft.com/office/drawing/2014/main" id="{4F2F6A57-7EA2-47DD-A2ED-D38487DF8B9A}"/>
              </a:ext>
            </a:extLst>
          </p:cNvPr>
          <p:cNvSpPr>
            <a:spLocks noGrp="1"/>
          </p:cNvSpPr>
          <p:nvPr>
            <p:ph type="pic" sz="quarter" idx="13" hasCustomPrompt="1"/>
          </p:nvPr>
        </p:nvSpPr>
        <p:spPr>
          <a:xfrm>
            <a:off x="226343" y="2045869"/>
            <a:ext cx="3776400" cy="4092130"/>
          </a:xfrm>
          <a:solidFill>
            <a:schemeClr val="bg1">
              <a:lumMod val="75000"/>
            </a:schemeClr>
          </a:solidFill>
        </p:spPr>
        <p:txBody>
          <a:bodyPr lIns="360000" tIns="252000"/>
          <a:lstStyle>
            <a:lvl1pPr marL="0" marR="0" indent="0" algn="ctr" defTabSz="914400" rtl="0" eaLnBrk="1" fontAlgn="auto" latinLnBrk="0" hangingPunct="1">
              <a:lnSpc>
                <a:spcPct val="90000"/>
              </a:lnSpc>
              <a:spcBef>
                <a:spcPts val="1000"/>
              </a:spcBef>
              <a:spcAft>
                <a:spcPts val="0"/>
              </a:spcAft>
              <a:buClrTx/>
              <a:buSzTx/>
              <a:buFontTx/>
              <a:buNone/>
              <a:tabLst/>
              <a:defRPr sz="1400"/>
            </a:lvl1pPr>
          </a:lstStyle>
          <a:p>
            <a:pPr marL="0" marR="0" lvl="0" indent="0" algn="ctr" defTabSz="914400" rtl="0" eaLnBrk="1" fontAlgn="auto" latinLnBrk="0" hangingPunct="1">
              <a:lnSpc>
                <a:spcPct val="90000"/>
              </a:lnSpc>
              <a:spcBef>
                <a:spcPts val="1000"/>
              </a:spcBef>
              <a:spcAft>
                <a:spcPts val="0"/>
              </a:spcAft>
              <a:buClrTx/>
              <a:buSzTx/>
              <a:buFontTx/>
              <a:buNone/>
              <a:tabLst/>
              <a:defRPr/>
            </a:pPr>
            <a:r>
              <a:rPr lang="sv-SE" dirty="0"/>
              <a:t>Klicka på ikonen för att infoga bild</a:t>
            </a:r>
          </a:p>
          <a:p>
            <a:endParaRPr lang="sv-SE" dirty="0"/>
          </a:p>
        </p:txBody>
      </p:sp>
      <p:sp>
        <p:nvSpPr>
          <p:cNvPr id="2" name="Rubrik 1">
            <a:extLst>
              <a:ext uri="{FF2B5EF4-FFF2-40B4-BE49-F238E27FC236}">
                <a16:creationId xmlns:a16="http://schemas.microsoft.com/office/drawing/2014/main" id="{9F8FF724-E49B-4704-9C98-90B00DD5AF12}"/>
              </a:ext>
            </a:extLst>
          </p:cNvPr>
          <p:cNvSpPr>
            <a:spLocks noGrp="1"/>
          </p:cNvSpPr>
          <p:nvPr>
            <p:ph type="title" hasCustomPrompt="1"/>
          </p:nvPr>
        </p:nvSpPr>
        <p:spPr>
          <a:xfrm>
            <a:off x="479640" y="382479"/>
            <a:ext cx="5623962" cy="1606659"/>
          </a:xfrm>
        </p:spPr>
        <p:txBody>
          <a:bodyPr/>
          <a:lstStyle>
            <a:lvl1pPr>
              <a:defRPr/>
            </a:lvl1pPr>
          </a:lstStyle>
          <a:p>
            <a:r>
              <a:rPr lang="sv-SE" dirty="0"/>
              <a:t>Klicka här för rubrik</a:t>
            </a:r>
          </a:p>
        </p:txBody>
      </p:sp>
      <p:sp>
        <p:nvSpPr>
          <p:cNvPr id="5" name="Platshållare för datum 4">
            <a:extLst>
              <a:ext uri="{FF2B5EF4-FFF2-40B4-BE49-F238E27FC236}">
                <a16:creationId xmlns:a16="http://schemas.microsoft.com/office/drawing/2014/main" id="{3B336E3A-4F5D-4A20-8031-79061612051D}"/>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A8AC69D7-C6CD-44A8-90A2-46B529397A18}" type="datetime1">
              <a:rPr kumimoji="0" lang="sv-SE" sz="1200" b="0" i="0" u="none" strike="noStrike" kern="1200" cap="none" spc="0" normalizeH="0" baseline="0" noProof="0" smtClean="0">
                <a:ln>
                  <a:noFill/>
                </a:ln>
                <a:solidFill>
                  <a:prstClr val="black">
                    <a:tint val="75000"/>
                  </a:prstClr>
                </a:solidFill>
                <a:effectLst/>
                <a:uLnTx/>
                <a:uFillTx/>
                <a:latin typeface="Arial"/>
                <a:ea typeface="+mn-ea"/>
                <a:cs typeface="+mn-cs"/>
              </a:rPr>
              <a:t>2022-11-09</a:t>
            </a:fld>
            <a:endParaRPr kumimoji="0" lang="sv-SE" sz="1200" b="0" i="0" u="none" strike="noStrike" kern="1200" cap="none" spc="0" normalizeH="0" baseline="0" noProof="0" dirty="0">
              <a:ln>
                <a:noFill/>
              </a:ln>
              <a:solidFill>
                <a:prstClr val="black">
                  <a:tint val="75000"/>
                </a:prstClr>
              </a:solidFill>
              <a:effectLst/>
              <a:uLnTx/>
              <a:uFillTx/>
              <a:latin typeface="Arial"/>
              <a:ea typeface="+mn-ea"/>
              <a:cs typeface="+mn-cs"/>
            </a:endParaRPr>
          </a:p>
        </p:txBody>
      </p:sp>
      <p:sp>
        <p:nvSpPr>
          <p:cNvPr id="6" name="Platshållare för sidfot 5">
            <a:extLst>
              <a:ext uri="{FF2B5EF4-FFF2-40B4-BE49-F238E27FC236}">
                <a16:creationId xmlns:a16="http://schemas.microsoft.com/office/drawing/2014/main" id="{550FFDF2-D867-4E53-8AAC-444DD30952FB}"/>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200" b="0" i="0" u="none" strike="noStrike" kern="1200" cap="none" spc="0" normalizeH="0" baseline="0" noProof="0" dirty="0">
              <a:ln>
                <a:noFill/>
              </a:ln>
              <a:solidFill>
                <a:prstClr val="black">
                  <a:tint val="75000"/>
                </a:prstClr>
              </a:solidFill>
              <a:effectLst/>
              <a:uLnTx/>
              <a:uFillTx/>
              <a:latin typeface="Arial"/>
              <a:ea typeface="+mn-ea"/>
              <a:cs typeface="+mn-cs"/>
            </a:endParaRPr>
          </a:p>
        </p:txBody>
      </p:sp>
      <p:sp>
        <p:nvSpPr>
          <p:cNvPr id="7" name="Platshållare för bildnummer 6">
            <a:extLst>
              <a:ext uri="{FF2B5EF4-FFF2-40B4-BE49-F238E27FC236}">
                <a16:creationId xmlns:a16="http://schemas.microsoft.com/office/drawing/2014/main" id="{96C34A88-0CA2-42B6-84DB-A048521252C5}"/>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465F0E0-B5C3-4CD1-92D9-1861807167C1}" type="slidenum">
              <a:rPr kumimoji="0" lang="sv-SE" sz="1200" b="0" i="0" u="none" strike="noStrike" kern="1200" cap="none" spc="0" normalizeH="0" baseline="0" noProof="0" smtClean="0">
                <a:ln>
                  <a:noFill/>
                </a:ln>
                <a:solidFill>
                  <a:prstClr val="black">
                    <a:tint val="75000"/>
                  </a:prstClr>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sv-SE" sz="1200" b="0" i="0" u="none" strike="noStrike" kern="1200" cap="none" spc="0" normalizeH="0" baseline="0" noProof="0" dirty="0">
              <a:ln>
                <a:noFill/>
              </a:ln>
              <a:solidFill>
                <a:prstClr val="black">
                  <a:tint val="75000"/>
                </a:prstClr>
              </a:solidFill>
              <a:effectLst/>
              <a:uLnTx/>
              <a:uFillTx/>
              <a:latin typeface="Arial"/>
              <a:ea typeface="+mn-ea"/>
              <a:cs typeface="+mn-cs"/>
            </a:endParaRPr>
          </a:p>
        </p:txBody>
      </p:sp>
      <p:sp>
        <p:nvSpPr>
          <p:cNvPr id="4" name="Platshållare för innehåll 3">
            <a:extLst>
              <a:ext uri="{FF2B5EF4-FFF2-40B4-BE49-F238E27FC236}">
                <a16:creationId xmlns:a16="http://schemas.microsoft.com/office/drawing/2014/main" id="{07F7D97E-9556-4C81-AC9E-146200EE768A}"/>
              </a:ext>
            </a:extLst>
          </p:cNvPr>
          <p:cNvSpPr>
            <a:spLocks noGrp="1"/>
          </p:cNvSpPr>
          <p:nvPr>
            <p:ph sz="quarter" idx="14"/>
          </p:nvPr>
        </p:nvSpPr>
        <p:spPr>
          <a:xfrm>
            <a:off x="4208400" y="2045870"/>
            <a:ext cx="7772893" cy="4089600"/>
          </a:xfrm>
          <a:noFill/>
          <a:ln>
            <a:noFill/>
          </a:ln>
        </p:spPr>
        <p:txBody>
          <a:bodyPr lIns="216000" tIns="180000"/>
          <a:lstStyle>
            <a:lvl1pPr marL="0" indent="0">
              <a:buFontTx/>
              <a:buNone/>
              <a:defRPr sz="2000">
                <a:solidFill>
                  <a:schemeClr val="bg1"/>
                </a:solidFill>
              </a:defRPr>
            </a:lvl1pPr>
          </a:lstStyle>
          <a:p>
            <a:pPr lvl="0"/>
            <a:r>
              <a:rPr lang="sv-SE"/>
              <a:t>Redigera format för bakgrundstext</a:t>
            </a:r>
          </a:p>
        </p:txBody>
      </p:sp>
    </p:spTree>
    <p:extLst>
      <p:ext uri="{BB962C8B-B14F-4D97-AF65-F5344CB8AC3E}">
        <p14:creationId xmlns:p14="http://schemas.microsoft.com/office/powerpoint/2010/main" val="3397019705"/>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p:cSld name="Rubrik Multi text">
    <p:spTree>
      <p:nvGrpSpPr>
        <p:cNvPr id="1" name=""/>
        <p:cNvGrpSpPr/>
        <p:nvPr/>
      </p:nvGrpSpPr>
      <p:grpSpPr>
        <a:xfrm>
          <a:off x="0" y="0"/>
          <a:ext cx="0" cy="0"/>
          <a:chOff x="0" y="0"/>
          <a:chExt cx="0" cy="0"/>
        </a:xfrm>
      </p:grpSpPr>
      <p:sp>
        <p:nvSpPr>
          <p:cNvPr id="8" name="Rektangel 7">
            <a:extLst>
              <a:ext uri="{FF2B5EF4-FFF2-40B4-BE49-F238E27FC236}">
                <a16:creationId xmlns:a16="http://schemas.microsoft.com/office/drawing/2014/main" id="{3F9B6523-9319-47EE-BA0E-11B95600951D}"/>
              </a:ext>
            </a:extLst>
          </p:cNvPr>
          <p:cNvSpPr/>
          <p:nvPr/>
        </p:nvSpPr>
        <p:spPr>
          <a:xfrm>
            <a:off x="226343" y="2045870"/>
            <a:ext cx="11754951" cy="4089600"/>
          </a:xfrm>
          <a:prstGeom prst="rect">
            <a:avLst/>
          </a:prstGeom>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dirty="0">
              <a:ln>
                <a:noFill/>
              </a:ln>
              <a:solidFill>
                <a:prstClr val="white"/>
              </a:solidFill>
              <a:effectLst/>
              <a:uLnTx/>
              <a:uFillTx/>
              <a:latin typeface="Arial"/>
              <a:ea typeface="+mn-ea"/>
              <a:cs typeface="+mn-cs"/>
            </a:endParaRPr>
          </a:p>
        </p:txBody>
      </p:sp>
      <p:sp>
        <p:nvSpPr>
          <p:cNvPr id="2" name="Rubrik 1">
            <a:extLst>
              <a:ext uri="{FF2B5EF4-FFF2-40B4-BE49-F238E27FC236}">
                <a16:creationId xmlns:a16="http://schemas.microsoft.com/office/drawing/2014/main" id="{9F8FF724-E49B-4704-9C98-90B00DD5AF12}"/>
              </a:ext>
            </a:extLst>
          </p:cNvPr>
          <p:cNvSpPr>
            <a:spLocks noGrp="1"/>
          </p:cNvSpPr>
          <p:nvPr>
            <p:ph type="title" hasCustomPrompt="1"/>
          </p:nvPr>
        </p:nvSpPr>
        <p:spPr>
          <a:xfrm>
            <a:off x="479640" y="382479"/>
            <a:ext cx="5623962" cy="1606659"/>
          </a:xfrm>
        </p:spPr>
        <p:txBody>
          <a:bodyPr/>
          <a:lstStyle>
            <a:lvl1pPr>
              <a:defRPr/>
            </a:lvl1pPr>
          </a:lstStyle>
          <a:p>
            <a:r>
              <a:rPr lang="sv-SE" dirty="0"/>
              <a:t>Klicka här för rubrik</a:t>
            </a:r>
          </a:p>
        </p:txBody>
      </p:sp>
      <p:sp>
        <p:nvSpPr>
          <p:cNvPr id="5" name="Platshållare för datum 4">
            <a:extLst>
              <a:ext uri="{FF2B5EF4-FFF2-40B4-BE49-F238E27FC236}">
                <a16:creationId xmlns:a16="http://schemas.microsoft.com/office/drawing/2014/main" id="{3B336E3A-4F5D-4A20-8031-79061612051D}"/>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651DB349-1C6A-49F0-B001-E3C2AC2287F4}" type="datetime1">
              <a:rPr kumimoji="0" lang="sv-SE" sz="1200" b="0" i="0" u="none" strike="noStrike" kern="1200" cap="none" spc="0" normalizeH="0" baseline="0" noProof="0" smtClean="0">
                <a:ln>
                  <a:noFill/>
                </a:ln>
                <a:solidFill>
                  <a:prstClr val="black">
                    <a:tint val="75000"/>
                  </a:prstClr>
                </a:solidFill>
                <a:effectLst/>
                <a:uLnTx/>
                <a:uFillTx/>
                <a:latin typeface="Arial"/>
                <a:ea typeface="+mn-ea"/>
                <a:cs typeface="+mn-cs"/>
              </a:rPr>
              <a:t>2022-11-09</a:t>
            </a:fld>
            <a:endParaRPr kumimoji="0" lang="sv-SE" sz="1200" b="0" i="0" u="none" strike="noStrike" kern="1200" cap="none" spc="0" normalizeH="0" baseline="0" noProof="0" dirty="0">
              <a:ln>
                <a:noFill/>
              </a:ln>
              <a:solidFill>
                <a:prstClr val="black">
                  <a:tint val="75000"/>
                </a:prstClr>
              </a:solidFill>
              <a:effectLst/>
              <a:uLnTx/>
              <a:uFillTx/>
              <a:latin typeface="Arial"/>
              <a:ea typeface="+mn-ea"/>
              <a:cs typeface="+mn-cs"/>
            </a:endParaRPr>
          </a:p>
        </p:txBody>
      </p:sp>
      <p:sp>
        <p:nvSpPr>
          <p:cNvPr id="6" name="Platshållare för sidfot 5">
            <a:extLst>
              <a:ext uri="{FF2B5EF4-FFF2-40B4-BE49-F238E27FC236}">
                <a16:creationId xmlns:a16="http://schemas.microsoft.com/office/drawing/2014/main" id="{550FFDF2-D867-4E53-8AAC-444DD30952FB}"/>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200" b="0" i="0" u="none" strike="noStrike" kern="1200" cap="none" spc="0" normalizeH="0" baseline="0" noProof="0" dirty="0">
              <a:ln>
                <a:noFill/>
              </a:ln>
              <a:solidFill>
                <a:prstClr val="black">
                  <a:tint val="75000"/>
                </a:prstClr>
              </a:solidFill>
              <a:effectLst/>
              <a:uLnTx/>
              <a:uFillTx/>
              <a:latin typeface="Arial"/>
              <a:ea typeface="+mn-ea"/>
              <a:cs typeface="+mn-cs"/>
            </a:endParaRPr>
          </a:p>
        </p:txBody>
      </p:sp>
      <p:sp>
        <p:nvSpPr>
          <p:cNvPr id="7" name="Platshållare för bildnummer 6">
            <a:extLst>
              <a:ext uri="{FF2B5EF4-FFF2-40B4-BE49-F238E27FC236}">
                <a16:creationId xmlns:a16="http://schemas.microsoft.com/office/drawing/2014/main" id="{96C34A88-0CA2-42B6-84DB-A048521252C5}"/>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465F0E0-B5C3-4CD1-92D9-1861807167C1}" type="slidenum">
              <a:rPr kumimoji="0" lang="sv-SE" sz="1200" b="0" i="0" u="none" strike="noStrike" kern="1200" cap="none" spc="0" normalizeH="0" baseline="0" noProof="0" smtClean="0">
                <a:ln>
                  <a:noFill/>
                </a:ln>
                <a:solidFill>
                  <a:prstClr val="black">
                    <a:tint val="75000"/>
                  </a:prstClr>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sv-SE" sz="1200" b="0" i="0" u="none" strike="noStrike" kern="1200" cap="none" spc="0" normalizeH="0" baseline="0" noProof="0" dirty="0">
              <a:ln>
                <a:noFill/>
              </a:ln>
              <a:solidFill>
                <a:prstClr val="black">
                  <a:tint val="75000"/>
                </a:prstClr>
              </a:solidFill>
              <a:effectLst/>
              <a:uLnTx/>
              <a:uFillTx/>
              <a:latin typeface="Arial"/>
              <a:ea typeface="+mn-ea"/>
              <a:cs typeface="+mn-cs"/>
            </a:endParaRPr>
          </a:p>
        </p:txBody>
      </p:sp>
      <p:sp>
        <p:nvSpPr>
          <p:cNvPr id="4" name="Platshållare för innehåll 3">
            <a:extLst>
              <a:ext uri="{FF2B5EF4-FFF2-40B4-BE49-F238E27FC236}">
                <a16:creationId xmlns:a16="http://schemas.microsoft.com/office/drawing/2014/main" id="{07F7D97E-9556-4C81-AC9E-146200EE768A}"/>
              </a:ext>
            </a:extLst>
          </p:cNvPr>
          <p:cNvSpPr>
            <a:spLocks noGrp="1"/>
          </p:cNvSpPr>
          <p:nvPr>
            <p:ph sz="quarter" idx="14"/>
          </p:nvPr>
        </p:nvSpPr>
        <p:spPr>
          <a:xfrm>
            <a:off x="226343" y="2045870"/>
            <a:ext cx="11754951" cy="4089600"/>
          </a:xfrm>
          <a:noFill/>
          <a:ln>
            <a:noFill/>
          </a:ln>
        </p:spPr>
        <p:txBody>
          <a:bodyPr lIns="216000" tIns="180000"/>
          <a:lstStyle>
            <a:lvl1pPr marL="0" indent="0">
              <a:buFontTx/>
              <a:buNone/>
              <a:defRPr sz="2000">
                <a:solidFill>
                  <a:schemeClr val="bg1"/>
                </a:solidFill>
              </a:defRPr>
            </a:lvl1pPr>
          </a:lstStyle>
          <a:p>
            <a:pPr lvl="0"/>
            <a:r>
              <a:rPr lang="sv-SE"/>
              <a:t>Redigera format för bakgrundstext</a:t>
            </a:r>
          </a:p>
        </p:txBody>
      </p:sp>
    </p:spTree>
    <p:extLst>
      <p:ext uri="{BB962C8B-B14F-4D97-AF65-F5344CB8AC3E}">
        <p14:creationId xmlns:p14="http://schemas.microsoft.com/office/powerpoint/2010/main" val="3616119192"/>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p:cSld name="Rubrik 4 Bilder">
    <p:spTree>
      <p:nvGrpSpPr>
        <p:cNvPr id="1" name=""/>
        <p:cNvGrpSpPr/>
        <p:nvPr/>
      </p:nvGrpSpPr>
      <p:grpSpPr>
        <a:xfrm>
          <a:off x="0" y="0"/>
          <a:ext cx="0" cy="0"/>
          <a:chOff x="0" y="0"/>
          <a:chExt cx="0" cy="0"/>
        </a:xfrm>
      </p:grpSpPr>
      <p:sp>
        <p:nvSpPr>
          <p:cNvPr id="9" name="Platshållare för bild 8">
            <a:extLst>
              <a:ext uri="{FF2B5EF4-FFF2-40B4-BE49-F238E27FC236}">
                <a16:creationId xmlns:a16="http://schemas.microsoft.com/office/drawing/2014/main" id="{4F2F6A57-7EA2-47DD-A2ED-D38487DF8B9A}"/>
              </a:ext>
            </a:extLst>
          </p:cNvPr>
          <p:cNvSpPr>
            <a:spLocks noGrp="1"/>
          </p:cNvSpPr>
          <p:nvPr>
            <p:ph type="pic" sz="quarter" idx="13" hasCustomPrompt="1"/>
          </p:nvPr>
        </p:nvSpPr>
        <p:spPr>
          <a:xfrm>
            <a:off x="6206489" y="2046078"/>
            <a:ext cx="5767200" cy="1928913"/>
          </a:xfrm>
          <a:solidFill>
            <a:schemeClr val="bg1">
              <a:lumMod val="75000"/>
            </a:schemeClr>
          </a:solidFill>
        </p:spPr>
        <p:txBody>
          <a:bodyPr lIns="360000" tIns="252000"/>
          <a:lstStyle>
            <a:lvl1pPr marL="0" marR="0" indent="0" algn="ctr" defTabSz="914400" rtl="0" eaLnBrk="1" fontAlgn="auto" latinLnBrk="0" hangingPunct="1">
              <a:lnSpc>
                <a:spcPct val="90000"/>
              </a:lnSpc>
              <a:spcBef>
                <a:spcPts val="1000"/>
              </a:spcBef>
              <a:spcAft>
                <a:spcPts val="0"/>
              </a:spcAft>
              <a:buClrTx/>
              <a:buSzTx/>
              <a:buFontTx/>
              <a:buNone/>
              <a:tabLst/>
              <a:defRPr sz="1400"/>
            </a:lvl1pPr>
          </a:lstStyle>
          <a:p>
            <a:pPr marL="0" marR="0" lvl="0" indent="0" algn="ctr" defTabSz="914400" rtl="0" eaLnBrk="1" fontAlgn="auto" latinLnBrk="0" hangingPunct="1">
              <a:lnSpc>
                <a:spcPct val="90000"/>
              </a:lnSpc>
              <a:spcBef>
                <a:spcPts val="1000"/>
              </a:spcBef>
              <a:spcAft>
                <a:spcPts val="0"/>
              </a:spcAft>
              <a:buClrTx/>
              <a:buSzTx/>
              <a:buFontTx/>
              <a:buNone/>
              <a:tabLst/>
              <a:defRPr/>
            </a:pPr>
            <a:r>
              <a:rPr lang="sv-SE" dirty="0"/>
              <a:t>Klicka på ikonen för att infoga bild</a:t>
            </a:r>
          </a:p>
          <a:p>
            <a:endParaRPr lang="sv-SE" dirty="0"/>
          </a:p>
        </p:txBody>
      </p:sp>
      <p:sp>
        <p:nvSpPr>
          <p:cNvPr id="2" name="Rubrik 1">
            <a:extLst>
              <a:ext uri="{FF2B5EF4-FFF2-40B4-BE49-F238E27FC236}">
                <a16:creationId xmlns:a16="http://schemas.microsoft.com/office/drawing/2014/main" id="{9F8FF724-E49B-4704-9C98-90B00DD5AF12}"/>
              </a:ext>
            </a:extLst>
          </p:cNvPr>
          <p:cNvSpPr>
            <a:spLocks noGrp="1"/>
          </p:cNvSpPr>
          <p:nvPr>
            <p:ph type="title" hasCustomPrompt="1"/>
          </p:nvPr>
        </p:nvSpPr>
        <p:spPr>
          <a:xfrm>
            <a:off x="479640" y="382479"/>
            <a:ext cx="5623962" cy="1606659"/>
          </a:xfrm>
        </p:spPr>
        <p:txBody>
          <a:bodyPr/>
          <a:lstStyle>
            <a:lvl1pPr>
              <a:defRPr/>
            </a:lvl1pPr>
          </a:lstStyle>
          <a:p>
            <a:r>
              <a:rPr lang="sv-SE" dirty="0"/>
              <a:t>Klicka här för rubrik</a:t>
            </a:r>
          </a:p>
        </p:txBody>
      </p:sp>
      <p:sp>
        <p:nvSpPr>
          <p:cNvPr id="5" name="Platshållare för datum 4">
            <a:extLst>
              <a:ext uri="{FF2B5EF4-FFF2-40B4-BE49-F238E27FC236}">
                <a16:creationId xmlns:a16="http://schemas.microsoft.com/office/drawing/2014/main" id="{3B336E3A-4F5D-4A20-8031-79061612051D}"/>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59D4E3E2-85D0-4DF0-8641-6016E46B5F63}" type="datetime1">
              <a:rPr kumimoji="0" lang="sv-SE" sz="1200" b="0" i="0" u="none" strike="noStrike" kern="1200" cap="none" spc="0" normalizeH="0" baseline="0" noProof="0" smtClean="0">
                <a:ln>
                  <a:noFill/>
                </a:ln>
                <a:solidFill>
                  <a:prstClr val="black">
                    <a:tint val="75000"/>
                  </a:prstClr>
                </a:solidFill>
                <a:effectLst/>
                <a:uLnTx/>
                <a:uFillTx/>
                <a:latin typeface="Arial"/>
                <a:ea typeface="+mn-ea"/>
                <a:cs typeface="+mn-cs"/>
              </a:rPr>
              <a:t>2022-11-09</a:t>
            </a:fld>
            <a:endParaRPr kumimoji="0" lang="sv-SE" sz="1200" b="0" i="0" u="none" strike="noStrike" kern="1200" cap="none" spc="0" normalizeH="0" baseline="0" noProof="0" dirty="0">
              <a:ln>
                <a:noFill/>
              </a:ln>
              <a:solidFill>
                <a:prstClr val="black">
                  <a:tint val="75000"/>
                </a:prstClr>
              </a:solidFill>
              <a:effectLst/>
              <a:uLnTx/>
              <a:uFillTx/>
              <a:latin typeface="Arial"/>
              <a:ea typeface="+mn-ea"/>
              <a:cs typeface="+mn-cs"/>
            </a:endParaRPr>
          </a:p>
        </p:txBody>
      </p:sp>
      <p:sp>
        <p:nvSpPr>
          <p:cNvPr id="6" name="Platshållare för sidfot 5">
            <a:extLst>
              <a:ext uri="{FF2B5EF4-FFF2-40B4-BE49-F238E27FC236}">
                <a16:creationId xmlns:a16="http://schemas.microsoft.com/office/drawing/2014/main" id="{550FFDF2-D867-4E53-8AAC-444DD30952FB}"/>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200" b="0" i="0" u="none" strike="noStrike" kern="1200" cap="none" spc="0" normalizeH="0" baseline="0" noProof="0" dirty="0">
              <a:ln>
                <a:noFill/>
              </a:ln>
              <a:solidFill>
                <a:prstClr val="black">
                  <a:tint val="75000"/>
                </a:prstClr>
              </a:solidFill>
              <a:effectLst/>
              <a:uLnTx/>
              <a:uFillTx/>
              <a:latin typeface="Arial"/>
              <a:ea typeface="+mn-ea"/>
              <a:cs typeface="+mn-cs"/>
            </a:endParaRPr>
          </a:p>
        </p:txBody>
      </p:sp>
      <p:sp>
        <p:nvSpPr>
          <p:cNvPr id="7" name="Platshållare för bildnummer 6">
            <a:extLst>
              <a:ext uri="{FF2B5EF4-FFF2-40B4-BE49-F238E27FC236}">
                <a16:creationId xmlns:a16="http://schemas.microsoft.com/office/drawing/2014/main" id="{96C34A88-0CA2-42B6-84DB-A048521252C5}"/>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465F0E0-B5C3-4CD1-92D9-1861807167C1}" type="slidenum">
              <a:rPr kumimoji="0" lang="sv-SE" sz="1200" b="0" i="0" u="none" strike="noStrike" kern="1200" cap="none" spc="0" normalizeH="0" baseline="0" noProof="0" smtClean="0">
                <a:ln>
                  <a:noFill/>
                </a:ln>
                <a:solidFill>
                  <a:prstClr val="black">
                    <a:tint val="75000"/>
                  </a:prstClr>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sv-SE" sz="1200" b="0" i="0" u="none" strike="noStrike" kern="1200" cap="none" spc="0" normalizeH="0" baseline="0" noProof="0" dirty="0">
              <a:ln>
                <a:noFill/>
              </a:ln>
              <a:solidFill>
                <a:prstClr val="black">
                  <a:tint val="75000"/>
                </a:prstClr>
              </a:solidFill>
              <a:effectLst/>
              <a:uLnTx/>
              <a:uFillTx/>
              <a:latin typeface="Arial"/>
              <a:ea typeface="+mn-ea"/>
              <a:cs typeface="+mn-cs"/>
            </a:endParaRPr>
          </a:p>
        </p:txBody>
      </p:sp>
      <p:sp>
        <p:nvSpPr>
          <p:cNvPr id="8" name="Platshållare för bild 8">
            <a:extLst>
              <a:ext uri="{FF2B5EF4-FFF2-40B4-BE49-F238E27FC236}">
                <a16:creationId xmlns:a16="http://schemas.microsoft.com/office/drawing/2014/main" id="{12619720-8989-44FC-8D94-278B920DBDB7}"/>
              </a:ext>
            </a:extLst>
          </p:cNvPr>
          <p:cNvSpPr>
            <a:spLocks noGrp="1"/>
          </p:cNvSpPr>
          <p:nvPr>
            <p:ph type="pic" sz="quarter" idx="14" hasCustomPrompt="1"/>
          </p:nvPr>
        </p:nvSpPr>
        <p:spPr>
          <a:xfrm>
            <a:off x="226344" y="4201201"/>
            <a:ext cx="5767200" cy="1936493"/>
          </a:xfrm>
          <a:solidFill>
            <a:schemeClr val="bg1">
              <a:lumMod val="75000"/>
            </a:schemeClr>
          </a:solidFill>
        </p:spPr>
        <p:txBody>
          <a:bodyPr lIns="360000" tIns="252000"/>
          <a:lstStyle>
            <a:lvl1pPr marL="0" indent="0" algn="ctr">
              <a:buFontTx/>
              <a:buNone/>
              <a:defRPr sz="1400"/>
            </a:lvl1pPr>
          </a:lstStyle>
          <a:p>
            <a:r>
              <a:rPr lang="sv-SE" dirty="0"/>
              <a:t>Klicka på ikonen för att infoga bild</a:t>
            </a:r>
          </a:p>
        </p:txBody>
      </p:sp>
      <p:sp>
        <p:nvSpPr>
          <p:cNvPr id="10" name="Platshållare för bild 8">
            <a:extLst>
              <a:ext uri="{FF2B5EF4-FFF2-40B4-BE49-F238E27FC236}">
                <a16:creationId xmlns:a16="http://schemas.microsoft.com/office/drawing/2014/main" id="{05DA0D78-FDE1-43D1-857B-4C0F0D0D1BFD}"/>
              </a:ext>
            </a:extLst>
          </p:cNvPr>
          <p:cNvSpPr>
            <a:spLocks noGrp="1"/>
          </p:cNvSpPr>
          <p:nvPr>
            <p:ph type="pic" sz="quarter" idx="15" hasCustomPrompt="1"/>
          </p:nvPr>
        </p:nvSpPr>
        <p:spPr>
          <a:xfrm>
            <a:off x="226344" y="2046288"/>
            <a:ext cx="5767200" cy="1936493"/>
          </a:xfrm>
          <a:solidFill>
            <a:schemeClr val="bg1">
              <a:lumMod val="75000"/>
            </a:schemeClr>
          </a:solidFill>
        </p:spPr>
        <p:txBody>
          <a:bodyPr lIns="360000" tIns="252000"/>
          <a:lstStyle>
            <a:lvl1pPr marL="0" marR="0" indent="0" algn="ctr" defTabSz="914400" rtl="0" eaLnBrk="1" fontAlgn="auto" latinLnBrk="0" hangingPunct="1">
              <a:lnSpc>
                <a:spcPct val="90000"/>
              </a:lnSpc>
              <a:spcBef>
                <a:spcPts val="1000"/>
              </a:spcBef>
              <a:spcAft>
                <a:spcPts val="0"/>
              </a:spcAft>
              <a:buClrTx/>
              <a:buSzTx/>
              <a:buFontTx/>
              <a:buNone/>
              <a:tabLst/>
              <a:defRPr sz="1400"/>
            </a:lvl1pPr>
          </a:lstStyle>
          <a:p>
            <a:pPr marL="0" marR="0" lvl="0" indent="0" algn="ctr" defTabSz="914400" rtl="0" eaLnBrk="1" fontAlgn="auto" latinLnBrk="0" hangingPunct="1">
              <a:lnSpc>
                <a:spcPct val="90000"/>
              </a:lnSpc>
              <a:spcBef>
                <a:spcPts val="1000"/>
              </a:spcBef>
              <a:spcAft>
                <a:spcPts val="0"/>
              </a:spcAft>
              <a:buClrTx/>
              <a:buSzTx/>
              <a:buFontTx/>
              <a:buNone/>
              <a:tabLst/>
              <a:defRPr/>
            </a:pPr>
            <a:r>
              <a:rPr lang="sv-SE" dirty="0"/>
              <a:t>Klicka på ikonen för att infoga bild</a:t>
            </a:r>
          </a:p>
          <a:p>
            <a:endParaRPr lang="sv-SE" dirty="0"/>
          </a:p>
        </p:txBody>
      </p:sp>
      <p:sp>
        <p:nvSpPr>
          <p:cNvPr id="11" name="Platshållare för bild 8">
            <a:extLst>
              <a:ext uri="{FF2B5EF4-FFF2-40B4-BE49-F238E27FC236}">
                <a16:creationId xmlns:a16="http://schemas.microsoft.com/office/drawing/2014/main" id="{ADAAEF65-35CB-4A38-B68B-3161FFC88383}"/>
              </a:ext>
            </a:extLst>
          </p:cNvPr>
          <p:cNvSpPr>
            <a:spLocks noGrp="1"/>
          </p:cNvSpPr>
          <p:nvPr>
            <p:ph type="pic" sz="quarter" idx="16" hasCustomPrompt="1"/>
          </p:nvPr>
        </p:nvSpPr>
        <p:spPr>
          <a:xfrm>
            <a:off x="6205575" y="4201199"/>
            <a:ext cx="5768115" cy="1936800"/>
          </a:xfrm>
          <a:solidFill>
            <a:schemeClr val="bg1">
              <a:lumMod val="75000"/>
            </a:schemeClr>
          </a:solidFill>
        </p:spPr>
        <p:txBody>
          <a:bodyPr lIns="360000" tIns="252000"/>
          <a:lstStyle>
            <a:lvl1pPr marL="0" marR="0" indent="0" algn="ctr" defTabSz="914400" rtl="0" eaLnBrk="1" fontAlgn="auto" latinLnBrk="0" hangingPunct="1">
              <a:lnSpc>
                <a:spcPct val="90000"/>
              </a:lnSpc>
              <a:spcBef>
                <a:spcPts val="1000"/>
              </a:spcBef>
              <a:spcAft>
                <a:spcPts val="0"/>
              </a:spcAft>
              <a:buClrTx/>
              <a:buSzTx/>
              <a:buFontTx/>
              <a:buNone/>
              <a:tabLst/>
              <a:defRPr sz="1400"/>
            </a:lvl1pPr>
          </a:lstStyle>
          <a:p>
            <a:pPr marL="0" marR="0" lvl="0" indent="0" algn="ctr" defTabSz="914400" rtl="0" eaLnBrk="1" fontAlgn="auto" latinLnBrk="0" hangingPunct="1">
              <a:lnSpc>
                <a:spcPct val="90000"/>
              </a:lnSpc>
              <a:spcBef>
                <a:spcPts val="1000"/>
              </a:spcBef>
              <a:spcAft>
                <a:spcPts val="0"/>
              </a:spcAft>
              <a:buClrTx/>
              <a:buSzTx/>
              <a:buFontTx/>
              <a:buNone/>
              <a:tabLst/>
              <a:defRPr/>
            </a:pPr>
            <a:r>
              <a:rPr lang="sv-SE" dirty="0"/>
              <a:t>Klicka på ikonen för att infoga bild</a:t>
            </a:r>
          </a:p>
          <a:p>
            <a:endParaRPr lang="sv-SE" dirty="0"/>
          </a:p>
        </p:txBody>
      </p:sp>
    </p:spTree>
    <p:extLst>
      <p:ext uri="{BB962C8B-B14F-4D97-AF65-F5344CB8AC3E}">
        <p14:creationId xmlns:p14="http://schemas.microsoft.com/office/powerpoint/2010/main" val="2398090937"/>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p:cSld name="Rubrik Multi Text 3 Bilder">
    <p:spTree>
      <p:nvGrpSpPr>
        <p:cNvPr id="1" name=""/>
        <p:cNvGrpSpPr/>
        <p:nvPr/>
      </p:nvGrpSpPr>
      <p:grpSpPr>
        <a:xfrm>
          <a:off x="0" y="0"/>
          <a:ext cx="0" cy="0"/>
          <a:chOff x="0" y="0"/>
          <a:chExt cx="0" cy="0"/>
        </a:xfrm>
      </p:grpSpPr>
      <p:sp>
        <p:nvSpPr>
          <p:cNvPr id="10" name="Rektangel 9">
            <a:extLst>
              <a:ext uri="{FF2B5EF4-FFF2-40B4-BE49-F238E27FC236}">
                <a16:creationId xmlns:a16="http://schemas.microsoft.com/office/drawing/2014/main" id="{76E97F0B-D77F-4223-9634-8DA9CC21710F}"/>
              </a:ext>
            </a:extLst>
          </p:cNvPr>
          <p:cNvSpPr/>
          <p:nvPr/>
        </p:nvSpPr>
        <p:spPr>
          <a:xfrm>
            <a:off x="226342" y="2046288"/>
            <a:ext cx="5767200" cy="1936493"/>
          </a:xfrm>
          <a:prstGeom prst="rect">
            <a:avLst/>
          </a:prstGeom>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dirty="0">
              <a:ln>
                <a:noFill/>
              </a:ln>
              <a:solidFill>
                <a:prstClr val="white"/>
              </a:solidFill>
              <a:effectLst/>
              <a:uLnTx/>
              <a:uFillTx/>
              <a:latin typeface="Arial"/>
              <a:ea typeface="+mn-ea"/>
              <a:cs typeface="+mn-cs"/>
            </a:endParaRPr>
          </a:p>
        </p:txBody>
      </p:sp>
      <p:sp>
        <p:nvSpPr>
          <p:cNvPr id="9" name="Platshållare för bild 8">
            <a:extLst>
              <a:ext uri="{FF2B5EF4-FFF2-40B4-BE49-F238E27FC236}">
                <a16:creationId xmlns:a16="http://schemas.microsoft.com/office/drawing/2014/main" id="{4F2F6A57-7EA2-47DD-A2ED-D38487DF8B9A}"/>
              </a:ext>
            </a:extLst>
          </p:cNvPr>
          <p:cNvSpPr>
            <a:spLocks noGrp="1"/>
          </p:cNvSpPr>
          <p:nvPr>
            <p:ph type="pic" sz="quarter" idx="13" hasCustomPrompt="1"/>
          </p:nvPr>
        </p:nvSpPr>
        <p:spPr>
          <a:xfrm>
            <a:off x="6206489" y="2046078"/>
            <a:ext cx="5767200" cy="1928913"/>
          </a:xfrm>
          <a:solidFill>
            <a:schemeClr val="bg1">
              <a:lumMod val="75000"/>
            </a:schemeClr>
          </a:solidFill>
        </p:spPr>
        <p:txBody>
          <a:bodyPr lIns="360000" tIns="252000"/>
          <a:lstStyle>
            <a:lvl1pPr marL="0" marR="0" indent="0" algn="ctr" defTabSz="914400" rtl="0" eaLnBrk="1" fontAlgn="auto" latinLnBrk="0" hangingPunct="1">
              <a:lnSpc>
                <a:spcPct val="90000"/>
              </a:lnSpc>
              <a:spcBef>
                <a:spcPts val="1000"/>
              </a:spcBef>
              <a:spcAft>
                <a:spcPts val="0"/>
              </a:spcAft>
              <a:buClrTx/>
              <a:buSzTx/>
              <a:buFontTx/>
              <a:buNone/>
              <a:tabLst/>
              <a:defRPr sz="1400"/>
            </a:lvl1pPr>
          </a:lstStyle>
          <a:p>
            <a:pPr marL="0" marR="0" lvl="0" indent="0" algn="ctr" defTabSz="914400" rtl="0" eaLnBrk="1" fontAlgn="auto" latinLnBrk="0" hangingPunct="1">
              <a:lnSpc>
                <a:spcPct val="90000"/>
              </a:lnSpc>
              <a:spcBef>
                <a:spcPts val="1000"/>
              </a:spcBef>
              <a:spcAft>
                <a:spcPts val="0"/>
              </a:spcAft>
              <a:buClrTx/>
              <a:buSzTx/>
              <a:buFontTx/>
              <a:buNone/>
              <a:tabLst/>
              <a:defRPr/>
            </a:pPr>
            <a:r>
              <a:rPr lang="sv-SE" dirty="0"/>
              <a:t>Klicka på ikonen för att infoga bild</a:t>
            </a:r>
          </a:p>
          <a:p>
            <a:endParaRPr lang="sv-SE" dirty="0"/>
          </a:p>
        </p:txBody>
      </p:sp>
      <p:sp>
        <p:nvSpPr>
          <p:cNvPr id="2" name="Rubrik 1">
            <a:extLst>
              <a:ext uri="{FF2B5EF4-FFF2-40B4-BE49-F238E27FC236}">
                <a16:creationId xmlns:a16="http://schemas.microsoft.com/office/drawing/2014/main" id="{9F8FF724-E49B-4704-9C98-90B00DD5AF12}"/>
              </a:ext>
            </a:extLst>
          </p:cNvPr>
          <p:cNvSpPr>
            <a:spLocks noGrp="1"/>
          </p:cNvSpPr>
          <p:nvPr>
            <p:ph type="title" hasCustomPrompt="1"/>
          </p:nvPr>
        </p:nvSpPr>
        <p:spPr>
          <a:xfrm>
            <a:off x="479640" y="382479"/>
            <a:ext cx="5623962" cy="1606659"/>
          </a:xfrm>
        </p:spPr>
        <p:txBody>
          <a:bodyPr/>
          <a:lstStyle>
            <a:lvl1pPr>
              <a:defRPr/>
            </a:lvl1pPr>
          </a:lstStyle>
          <a:p>
            <a:r>
              <a:rPr lang="sv-SE" dirty="0"/>
              <a:t>Klicka här för rubrik</a:t>
            </a:r>
          </a:p>
        </p:txBody>
      </p:sp>
      <p:sp>
        <p:nvSpPr>
          <p:cNvPr id="5" name="Platshållare för datum 4">
            <a:extLst>
              <a:ext uri="{FF2B5EF4-FFF2-40B4-BE49-F238E27FC236}">
                <a16:creationId xmlns:a16="http://schemas.microsoft.com/office/drawing/2014/main" id="{3B336E3A-4F5D-4A20-8031-79061612051D}"/>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B1A0F94-2409-4D17-9567-E72A1E0A59DC}" type="datetime1">
              <a:rPr kumimoji="0" lang="sv-SE" sz="1200" b="0" i="0" u="none" strike="noStrike" kern="1200" cap="none" spc="0" normalizeH="0" baseline="0" noProof="0" smtClean="0">
                <a:ln>
                  <a:noFill/>
                </a:ln>
                <a:solidFill>
                  <a:prstClr val="black">
                    <a:tint val="75000"/>
                  </a:prstClr>
                </a:solidFill>
                <a:effectLst/>
                <a:uLnTx/>
                <a:uFillTx/>
                <a:latin typeface="Arial"/>
                <a:ea typeface="+mn-ea"/>
                <a:cs typeface="+mn-cs"/>
              </a:rPr>
              <a:t>2022-11-09</a:t>
            </a:fld>
            <a:endParaRPr kumimoji="0" lang="sv-SE" sz="1200" b="0" i="0" u="none" strike="noStrike" kern="1200" cap="none" spc="0" normalizeH="0" baseline="0" noProof="0" dirty="0">
              <a:ln>
                <a:noFill/>
              </a:ln>
              <a:solidFill>
                <a:prstClr val="black">
                  <a:tint val="75000"/>
                </a:prstClr>
              </a:solidFill>
              <a:effectLst/>
              <a:uLnTx/>
              <a:uFillTx/>
              <a:latin typeface="Arial"/>
              <a:ea typeface="+mn-ea"/>
              <a:cs typeface="+mn-cs"/>
            </a:endParaRPr>
          </a:p>
        </p:txBody>
      </p:sp>
      <p:sp>
        <p:nvSpPr>
          <p:cNvPr id="6" name="Platshållare för sidfot 5">
            <a:extLst>
              <a:ext uri="{FF2B5EF4-FFF2-40B4-BE49-F238E27FC236}">
                <a16:creationId xmlns:a16="http://schemas.microsoft.com/office/drawing/2014/main" id="{550FFDF2-D867-4E53-8AAC-444DD30952FB}"/>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200" b="0" i="0" u="none" strike="noStrike" kern="1200" cap="none" spc="0" normalizeH="0" baseline="0" noProof="0" dirty="0">
              <a:ln>
                <a:noFill/>
              </a:ln>
              <a:solidFill>
                <a:prstClr val="black">
                  <a:tint val="75000"/>
                </a:prstClr>
              </a:solidFill>
              <a:effectLst/>
              <a:uLnTx/>
              <a:uFillTx/>
              <a:latin typeface="Arial"/>
              <a:ea typeface="+mn-ea"/>
              <a:cs typeface="+mn-cs"/>
            </a:endParaRPr>
          </a:p>
        </p:txBody>
      </p:sp>
      <p:sp>
        <p:nvSpPr>
          <p:cNvPr id="7" name="Platshållare för bildnummer 6">
            <a:extLst>
              <a:ext uri="{FF2B5EF4-FFF2-40B4-BE49-F238E27FC236}">
                <a16:creationId xmlns:a16="http://schemas.microsoft.com/office/drawing/2014/main" id="{96C34A88-0CA2-42B6-84DB-A048521252C5}"/>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465F0E0-B5C3-4CD1-92D9-1861807167C1}" type="slidenum">
              <a:rPr kumimoji="0" lang="sv-SE" sz="1200" b="0" i="0" u="none" strike="noStrike" kern="1200" cap="none" spc="0" normalizeH="0" baseline="0" noProof="0" smtClean="0">
                <a:ln>
                  <a:noFill/>
                </a:ln>
                <a:solidFill>
                  <a:prstClr val="black">
                    <a:tint val="75000"/>
                  </a:prstClr>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sv-SE" sz="1200" b="0" i="0" u="none" strike="noStrike" kern="1200" cap="none" spc="0" normalizeH="0" baseline="0" noProof="0" dirty="0">
              <a:ln>
                <a:noFill/>
              </a:ln>
              <a:solidFill>
                <a:prstClr val="black">
                  <a:tint val="75000"/>
                </a:prstClr>
              </a:solidFill>
              <a:effectLst/>
              <a:uLnTx/>
              <a:uFillTx/>
              <a:latin typeface="Arial"/>
              <a:ea typeface="+mn-ea"/>
              <a:cs typeface="+mn-cs"/>
            </a:endParaRPr>
          </a:p>
        </p:txBody>
      </p:sp>
      <p:sp>
        <p:nvSpPr>
          <p:cNvPr id="8" name="Platshållare för bild 8">
            <a:extLst>
              <a:ext uri="{FF2B5EF4-FFF2-40B4-BE49-F238E27FC236}">
                <a16:creationId xmlns:a16="http://schemas.microsoft.com/office/drawing/2014/main" id="{12619720-8989-44FC-8D94-278B920DBDB7}"/>
              </a:ext>
            </a:extLst>
          </p:cNvPr>
          <p:cNvSpPr>
            <a:spLocks noGrp="1"/>
          </p:cNvSpPr>
          <p:nvPr>
            <p:ph type="pic" sz="quarter" idx="14" hasCustomPrompt="1"/>
          </p:nvPr>
        </p:nvSpPr>
        <p:spPr>
          <a:xfrm>
            <a:off x="226344" y="4201201"/>
            <a:ext cx="5767200" cy="1936493"/>
          </a:xfrm>
          <a:solidFill>
            <a:schemeClr val="bg1">
              <a:lumMod val="75000"/>
            </a:schemeClr>
          </a:solidFill>
        </p:spPr>
        <p:txBody>
          <a:bodyPr lIns="360000" tIns="252000"/>
          <a:lstStyle>
            <a:lvl1pPr marL="0" marR="0" indent="0" algn="ctr" defTabSz="914400" rtl="0" eaLnBrk="1" fontAlgn="auto" latinLnBrk="0" hangingPunct="1">
              <a:lnSpc>
                <a:spcPct val="90000"/>
              </a:lnSpc>
              <a:spcBef>
                <a:spcPts val="1000"/>
              </a:spcBef>
              <a:spcAft>
                <a:spcPts val="0"/>
              </a:spcAft>
              <a:buClrTx/>
              <a:buSzTx/>
              <a:buFontTx/>
              <a:buNone/>
              <a:tabLst/>
              <a:defRPr sz="1400"/>
            </a:lvl1pPr>
          </a:lstStyle>
          <a:p>
            <a:pPr marL="0" marR="0" lvl="0" indent="0" algn="ctr" defTabSz="914400" rtl="0" eaLnBrk="1" fontAlgn="auto" latinLnBrk="0" hangingPunct="1">
              <a:lnSpc>
                <a:spcPct val="90000"/>
              </a:lnSpc>
              <a:spcBef>
                <a:spcPts val="1000"/>
              </a:spcBef>
              <a:spcAft>
                <a:spcPts val="0"/>
              </a:spcAft>
              <a:buClrTx/>
              <a:buSzTx/>
              <a:buFontTx/>
              <a:buNone/>
              <a:tabLst/>
              <a:defRPr/>
            </a:pPr>
            <a:r>
              <a:rPr lang="sv-SE" dirty="0"/>
              <a:t>Klicka på ikonen för att infoga bild</a:t>
            </a:r>
          </a:p>
          <a:p>
            <a:endParaRPr lang="sv-SE" dirty="0"/>
          </a:p>
        </p:txBody>
      </p:sp>
      <p:sp>
        <p:nvSpPr>
          <p:cNvPr id="11" name="Platshållare för bild 8">
            <a:extLst>
              <a:ext uri="{FF2B5EF4-FFF2-40B4-BE49-F238E27FC236}">
                <a16:creationId xmlns:a16="http://schemas.microsoft.com/office/drawing/2014/main" id="{ADAAEF65-35CB-4A38-B68B-3161FFC88383}"/>
              </a:ext>
            </a:extLst>
          </p:cNvPr>
          <p:cNvSpPr>
            <a:spLocks noGrp="1"/>
          </p:cNvSpPr>
          <p:nvPr>
            <p:ph type="pic" sz="quarter" idx="16" hasCustomPrompt="1"/>
          </p:nvPr>
        </p:nvSpPr>
        <p:spPr>
          <a:xfrm>
            <a:off x="6205575" y="4201199"/>
            <a:ext cx="5768115" cy="1936800"/>
          </a:xfrm>
          <a:solidFill>
            <a:schemeClr val="bg1">
              <a:lumMod val="75000"/>
            </a:schemeClr>
          </a:solidFill>
        </p:spPr>
        <p:txBody>
          <a:bodyPr lIns="360000" tIns="252000"/>
          <a:lstStyle>
            <a:lvl1pPr marL="0" marR="0" indent="0" algn="ctr" defTabSz="914400" rtl="0" eaLnBrk="1" fontAlgn="auto" latinLnBrk="0" hangingPunct="1">
              <a:lnSpc>
                <a:spcPct val="90000"/>
              </a:lnSpc>
              <a:spcBef>
                <a:spcPts val="1000"/>
              </a:spcBef>
              <a:spcAft>
                <a:spcPts val="0"/>
              </a:spcAft>
              <a:buClrTx/>
              <a:buSzTx/>
              <a:buFontTx/>
              <a:buNone/>
              <a:tabLst/>
              <a:defRPr sz="1400"/>
            </a:lvl1pPr>
          </a:lstStyle>
          <a:p>
            <a:pPr marL="0" marR="0" lvl="0" indent="0" algn="ctr" defTabSz="914400" rtl="0" eaLnBrk="1" fontAlgn="auto" latinLnBrk="0" hangingPunct="1">
              <a:lnSpc>
                <a:spcPct val="90000"/>
              </a:lnSpc>
              <a:spcBef>
                <a:spcPts val="1000"/>
              </a:spcBef>
              <a:spcAft>
                <a:spcPts val="0"/>
              </a:spcAft>
              <a:buClrTx/>
              <a:buSzTx/>
              <a:buFontTx/>
              <a:buNone/>
              <a:tabLst/>
              <a:defRPr/>
            </a:pPr>
            <a:r>
              <a:rPr lang="sv-SE" dirty="0"/>
              <a:t>Klicka på ikonen för att infoga bild</a:t>
            </a:r>
          </a:p>
          <a:p>
            <a:endParaRPr lang="sv-SE" dirty="0"/>
          </a:p>
        </p:txBody>
      </p:sp>
      <p:sp>
        <p:nvSpPr>
          <p:cNvPr id="4" name="Platshållare för innehåll 3">
            <a:extLst>
              <a:ext uri="{FF2B5EF4-FFF2-40B4-BE49-F238E27FC236}">
                <a16:creationId xmlns:a16="http://schemas.microsoft.com/office/drawing/2014/main" id="{EC783270-78FB-44DE-B3CF-214AF6E7CB47}"/>
              </a:ext>
            </a:extLst>
          </p:cNvPr>
          <p:cNvSpPr>
            <a:spLocks noGrp="1"/>
          </p:cNvSpPr>
          <p:nvPr>
            <p:ph sz="quarter" idx="17"/>
          </p:nvPr>
        </p:nvSpPr>
        <p:spPr>
          <a:xfrm>
            <a:off x="226343" y="2046288"/>
            <a:ext cx="5767200" cy="1936493"/>
          </a:xfrm>
          <a:noFill/>
        </p:spPr>
        <p:txBody>
          <a:bodyPr lIns="216000" tIns="180000"/>
          <a:lstStyle>
            <a:lvl1pPr marL="0" indent="0">
              <a:buFontTx/>
              <a:buNone/>
              <a:defRPr sz="2000">
                <a:solidFill>
                  <a:schemeClr val="bg1"/>
                </a:solidFill>
              </a:defRPr>
            </a:lvl1pPr>
            <a:lvl2pPr marL="457200" indent="0">
              <a:buFontTx/>
              <a:buNone/>
              <a:defRPr>
                <a:solidFill>
                  <a:schemeClr val="bg1"/>
                </a:solidFill>
              </a:defRPr>
            </a:lvl2pPr>
            <a:lvl3pPr marL="914400" indent="0">
              <a:buFontTx/>
              <a:buNone/>
              <a:defRPr>
                <a:solidFill>
                  <a:schemeClr val="bg1"/>
                </a:solidFill>
              </a:defRPr>
            </a:lvl3pPr>
            <a:lvl4pPr marL="1371600" indent="0">
              <a:buFontTx/>
              <a:buNone/>
              <a:defRPr>
                <a:solidFill>
                  <a:schemeClr val="bg1"/>
                </a:solidFill>
              </a:defRPr>
            </a:lvl4pPr>
            <a:lvl5pPr marL="1828800" indent="0">
              <a:buFontTx/>
              <a:buNone/>
              <a:defRPr>
                <a:solidFill>
                  <a:schemeClr val="bg1"/>
                </a:solidFill>
              </a:defRPr>
            </a:lvl5pPr>
          </a:lstStyle>
          <a:p>
            <a:pPr lvl="0"/>
            <a:r>
              <a:rPr lang="sv-SE"/>
              <a:t>Redigera format för bakgrundstext</a:t>
            </a:r>
          </a:p>
        </p:txBody>
      </p:sp>
    </p:spTree>
    <p:extLst>
      <p:ext uri="{BB962C8B-B14F-4D97-AF65-F5344CB8AC3E}">
        <p14:creationId xmlns:p14="http://schemas.microsoft.com/office/powerpoint/2010/main" val="1152424364"/>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p:cSld name="Rubrik 5 Bilder">
    <p:spTree>
      <p:nvGrpSpPr>
        <p:cNvPr id="1" name=""/>
        <p:cNvGrpSpPr/>
        <p:nvPr/>
      </p:nvGrpSpPr>
      <p:grpSpPr>
        <a:xfrm>
          <a:off x="0" y="0"/>
          <a:ext cx="0" cy="0"/>
          <a:chOff x="0" y="0"/>
          <a:chExt cx="0" cy="0"/>
        </a:xfrm>
      </p:grpSpPr>
      <p:sp>
        <p:nvSpPr>
          <p:cNvPr id="9" name="Platshållare för bild 8">
            <a:extLst>
              <a:ext uri="{FF2B5EF4-FFF2-40B4-BE49-F238E27FC236}">
                <a16:creationId xmlns:a16="http://schemas.microsoft.com/office/drawing/2014/main" id="{4F2F6A57-7EA2-47DD-A2ED-D38487DF8B9A}"/>
              </a:ext>
            </a:extLst>
          </p:cNvPr>
          <p:cNvSpPr>
            <a:spLocks noGrp="1"/>
          </p:cNvSpPr>
          <p:nvPr>
            <p:ph type="pic" sz="quarter" idx="13" hasCustomPrompt="1"/>
          </p:nvPr>
        </p:nvSpPr>
        <p:spPr>
          <a:xfrm>
            <a:off x="4203658" y="2047462"/>
            <a:ext cx="3776400" cy="1936800"/>
          </a:xfrm>
          <a:solidFill>
            <a:schemeClr val="bg1">
              <a:lumMod val="75000"/>
            </a:schemeClr>
          </a:solidFill>
        </p:spPr>
        <p:txBody>
          <a:bodyPr lIns="360000" tIns="252000"/>
          <a:lstStyle>
            <a:lvl1pPr marL="0" marR="0" indent="0" algn="ctr" defTabSz="914400" rtl="0" eaLnBrk="1" fontAlgn="auto" latinLnBrk="0" hangingPunct="1">
              <a:lnSpc>
                <a:spcPct val="90000"/>
              </a:lnSpc>
              <a:spcBef>
                <a:spcPts val="1000"/>
              </a:spcBef>
              <a:spcAft>
                <a:spcPts val="0"/>
              </a:spcAft>
              <a:buClrTx/>
              <a:buSzTx/>
              <a:buFontTx/>
              <a:buNone/>
              <a:tabLst/>
              <a:defRPr sz="1400"/>
            </a:lvl1pPr>
          </a:lstStyle>
          <a:p>
            <a:pPr marL="0" marR="0" lvl="0" indent="0" algn="ctr" defTabSz="914400" rtl="0" eaLnBrk="1" fontAlgn="auto" latinLnBrk="0" hangingPunct="1">
              <a:lnSpc>
                <a:spcPct val="90000"/>
              </a:lnSpc>
              <a:spcBef>
                <a:spcPts val="1000"/>
              </a:spcBef>
              <a:spcAft>
                <a:spcPts val="0"/>
              </a:spcAft>
              <a:buClrTx/>
              <a:buSzTx/>
              <a:buFontTx/>
              <a:buNone/>
              <a:tabLst/>
              <a:defRPr/>
            </a:pPr>
            <a:r>
              <a:rPr lang="sv-SE" dirty="0"/>
              <a:t>Klicka på ikonen för att infoga bild</a:t>
            </a:r>
          </a:p>
          <a:p>
            <a:endParaRPr lang="sv-SE" dirty="0"/>
          </a:p>
        </p:txBody>
      </p:sp>
      <p:sp>
        <p:nvSpPr>
          <p:cNvPr id="2" name="Rubrik 1">
            <a:extLst>
              <a:ext uri="{FF2B5EF4-FFF2-40B4-BE49-F238E27FC236}">
                <a16:creationId xmlns:a16="http://schemas.microsoft.com/office/drawing/2014/main" id="{9F8FF724-E49B-4704-9C98-90B00DD5AF12}"/>
              </a:ext>
            </a:extLst>
          </p:cNvPr>
          <p:cNvSpPr>
            <a:spLocks noGrp="1"/>
          </p:cNvSpPr>
          <p:nvPr>
            <p:ph type="title" hasCustomPrompt="1"/>
          </p:nvPr>
        </p:nvSpPr>
        <p:spPr>
          <a:xfrm>
            <a:off x="479640" y="382479"/>
            <a:ext cx="5623962" cy="1606659"/>
          </a:xfrm>
        </p:spPr>
        <p:txBody>
          <a:bodyPr/>
          <a:lstStyle>
            <a:lvl1pPr>
              <a:defRPr/>
            </a:lvl1pPr>
          </a:lstStyle>
          <a:p>
            <a:r>
              <a:rPr lang="sv-SE" dirty="0"/>
              <a:t>Klicka här för rubrik</a:t>
            </a:r>
          </a:p>
        </p:txBody>
      </p:sp>
      <p:sp>
        <p:nvSpPr>
          <p:cNvPr id="5" name="Platshållare för datum 4">
            <a:extLst>
              <a:ext uri="{FF2B5EF4-FFF2-40B4-BE49-F238E27FC236}">
                <a16:creationId xmlns:a16="http://schemas.microsoft.com/office/drawing/2014/main" id="{3B336E3A-4F5D-4A20-8031-79061612051D}"/>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759BAD6-ADDD-48DE-8588-41F17A7BB54E}" type="datetime1">
              <a:rPr kumimoji="0" lang="sv-SE" sz="1200" b="0" i="0" u="none" strike="noStrike" kern="1200" cap="none" spc="0" normalizeH="0" baseline="0" noProof="0" smtClean="0">
                <a:ln>
                  <a:noFill/>
                </a:ln>
                <a:solidFill>
                  <a:prstClr val="black">
                    <a:tint val="75000"/>
                  </a:prstClr>
                </a:solidFill>
                <a:effectLst/>
                <a:uLnTx/>
                <a:uFillTx/>
                <a:latin typeface="Arial"/>
                <a:ea typeface="+mn-ea"/>
                <a:cs typeface="+mn-cs"/>
              </a:rPr>
              <a:t>2022-11-09</a:t>
            </a:fld>
            <a:endParaRPr kumimoji="0" lang="sv-SE" sz="1200" b="0" i="0" u="none" strike="noStrike" kern="1200" cap="none" spc="0" normalizeH="0" baseline="0" noProof="0" dirty="0">
              <a:ln>
                <a:noFill/>
              </a:ln>
              <a:solidFill>
                <a:prstClr val="black">
                  <a:tint val="75000"/>
                </a:prstClr>
              </a:solidFill>
              <a:effectLst/>
              <a:uLnTx/>
              <a:uFillTx/>
              <a:latin typeface="Arial"/>
              <a:ea typeface="+mn-ea"/>
              <a:cs typeface="+mn-cs"/>
            </a:endParaRPr>
          </a:p>
        </p:txBody>
      </p:sp>
      <p:sp>
        <p:nvSpPr>
          <p:cNvPr id="6" name="Platshållare för sidfot 5">
            <a:extLst>
              <a:ext uri="{FF2B5EF4-FFF2-40B4-BE49-F238E27FC236}">
                <a16:creationId xmlns:a16="http://schemas.microsoft.com/office/drawing/2014/main" id="{550FFDF2-D867-4E53-8AAC-444DD30952FB}"/>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200" b="0" i="0" u="none" strike="noStrike" kern="1200" cap="none" spc="0" normalizeH="0" baseline="0" noProof="0" dirty="0">
              <a:ln>
                <a:noFill/>
              </a:ln>
              <a:solidFill>
                <a:prstClr val="black">
                  <a:tint val="75000"/>
                </a:prstClr>
              </a:solidFill>
              <a:effectLst/>
              <a:uLnTx/>
              <a:uFillTx/>
              <a:latin typeface="Arial"/>
              <a:ea typeface="+mn-ea"/>
              <a:cs typeface="+mn-cs"/>
            </a:endParaRPr>
          </a:p>
        </p:txBody>
      </p:sp>
      <p:sp>
        <p:nvSpPr>
          <p:cNvPr id="7" name="Platshållare för bildnummer 6">
            <a:extLst>
              <a:ext uri="{FF2B5EF4-FFF2-40B4-BE49-F238E27FC236}">
                <a16:creationId xmlns:a16="http://schemas.microsoft.com/office/drawing/2014/main" id="{96C34A88-0CA2-42B6-84DB-A048521252C5}"/>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465F0E0-B5C3-4CD1-92D9-1861807167C1}" type="slidenum">
              <a:rPr kumimoji="0" lang="sv-SE" sz="1200" b="0" i="0" u="none" strike="noStrike" kern="1200" cap="none" spc="0" normalizeH="0" baseline="0" noProof="0" smtClean="0">
                <a:ln>
                  <a:noFill/>
                </a:ln>
                <a:solidFill>
                  <a:prstClr val="black">
                    <a:tint val="75000"/>
                  </a:prstClr>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sv-SE" sz="1200" b="0" i="0" u="none" strike="noStrike" kern="1200" cap="none" spc="0" normalizeH="0" baseline="0" noProof="0" dirty="0">
              <a:ln>
                <a:noFill/>
              </a:ln>
              <a:solidFill>
                <a:prstClr val="black">
                  <a:tint val="75000"/>
                </a:prstClr>
              </a:solidFill>
              <a:effectLst/>
              <a:uLnTx/>
              <a:uFillTx/>
              <a:latin typeface="Arial"/>
              <a:ea typeface="+mn-ea"/>
              <a:cs typeface="+mn-cs"/>
            </a:endParaRPr>
          </a:p>
        </p:txBody>
      </p:sp>
      <p:sp>
        <p:nvSpPr>
          <p:cNvPr id="8" name="Platshållare för bild 8">
            <a:extLst>
              <a:ext uri="{FF2B5EF4-FFF2-40B4-BE49-F238E27FC236}">
                <a16:creationId xmlns:a16="http://schemas.microsoft.com/office/drawing/2014/main" id="{12619720-8989-44FC-8D94-278B920DBDB7}"/>
              </a:ext>
            </a:extLst>
          </p:cNvPr>
          <p:cNvSpPr>
            <a:spLocks noGrp="1"/>
          </p:cNvSpPr>
          <p:nvPr>
            <p:ph type="pic" sz="quarter" idx="14" hasCustomPrompt="1"/>
          </p:nvPr>
        </p:nvSpPr>
        <p:spPr>
          <a:xfrm>
            <a:off x="216000" y="4201199"/>
            <a:ext cx="3776400" cy="1936800"/>
          </a:xfrm>
          <a:solidFill>
            <a:schemeClr val="bg1">
              <a:lumMod val="75000"/>
            </a:schemeClr>
          </a:solidFill>
        </p:spPr>
        <p:txBody>
          <a:bodyPr lIns="360000" tIns="252000"/>
          <a:lstStyle>
            <a:lvl1pPr marL="0" marR="0" indent="0" algn="ctr" defTabSz="914400" rtl="0" eaLnBrk="1" fontAlgn="auto" latinLnBrk="0" hangingPunct="1">
              <a:lnSpc>
                <a:spcPct val="90000"/>
              </a:lnSpc>
              <a:spcBef>
                <a:spcPts val="1000"/>
              </a:spcBef>
              <a:spcAft>
                <a:spcPts val="0"/>
              </a:spcAft>
              <a:buClrTx/>
              <a:buSzTx/>
              <a:buFontTx/>
              <a:buNone/>
              <a:tabLst/>
              <a:defRPr sz="1400"/>
            </a:lvl1pPr>
          </a:lstStyle>
          <a:p>
            <a:pPr marL="0" marR="0" lvl="0" indent="0" algn="ctr" defTabSz="914400" rtl="0" eaLnBrk="1" fontAlgn="auto" latinLnBrk="0" hangingPunct="1">
              <a:lnSpc>
                <a:spcPct val="90000"/>
              </a:lnSpc>
              <a:spcBef>
                <a:spcPts val="1000"/>
              </a:spcBef>
              <a:spcAft>
                <a:spcPts val="0"/>
              </a:spcAft>
              <a:buClrTx/>
              <a:buSzTx/>
              <a:buFontTx/>
              <a:buNone/>
              <a:tabLst/>
              <a:defRPr/>
            </a:pPr>
            <a:r>
              <a:rPr lang="sv-SE" dirty="0"/>
              <a:t>Klicka på ikonen för att infoga bild</a:t>
            </a:r>
          </a:p>
          <a:p>
            <a:endParaRPr lang="sv-SE" dirty="0"/>
          </a:p>
        </p:txBody>
      </p:sp>
      <p:sp>
        <p:nvSpPr>
          <p:cNvPr id="10" name="Platshållare för bild 8">
            <a:extLst>
              <a:ext uri="{FF2B5EF4-FFF2-40B4-BE49-F238E27FC236}">
                <a16:creationId xmlns:a16="http://schemas.microsoft.com/office/drawing/2014/main" id="{05DA0D78-FDE1-43D1-857B-4C0F0D0D1BFD}"/>
              </a:ext>
            </a:extLst>
          </p:cNvPr>
          <p:cNvSpPr>
            <a:spLocks noGrp="1"/>
          </p:cNvSpPr>
          <p:nvPr>
            <p:ph type="pic" sz="quarter" idx="15" hasCustomPrompt="1"/>
          </p:nvPr>
        </p:nvSpPr>
        <p:spPr>
          <a:xfrm>
            <a:off x="216000" y="2047462"/>
            <a:ext cx="3776400" cy="1936800"/>
          </a:xfrm>
          <a:solidFill>
            <a:schemeClr val="bg1">
              <a:lumMod val="75000"/>
            </a:schemeClr>
          </a:solidFill>
        </p:spPr>
        <p:txBody>
          <a:bodyPr lIns="360000" tIns="252000"/>
          <a:lstStyle>
            <a:lvl1pPr marL="0" marR="0" indent="0" algn="ctr" defTabSz="914400" rtl="0" eaLnBrk="1" fontAlgn="auto" latinLnBrk="0" hangingPunct="1">
              <a:lnSpc>
                <a:spcPct val="90000"/>
              </a:lnSpc>
              <a:spcBef>
                <a:spcPts val="1000"/>
              </a:spcBef>
              <a:spcAft>
                <a:spcPts val="0"/>
              </a:spcAft>
              <a:buClrTx/>
              <a:buSzTx/>
              <a:buFontTx/>
              <a:buNone/>
              <a:tabLst/>
              <a:defRPr sz="1400"/>
            </a:lvl1pPr>
          </a:lstStyle>
          <a:p>
            <a:pPr marL="0" marR="0" lvl="0" indent="0" algn="ctr" defTabSz="914400" rtl="0" eaLnBrk="1" fontAlgn="auto" latinLnBrk="0" hangingPunct="1">
              <a:lnSpc>
                <a:spcPct val="90000"/>
              </a:lnSpc>
              <a:spcBef>
                <a:spcPts val="1000"/>
              </a:spcBef>
              <a:spcAft>
                <a:spcPts val="0"/>
              </a:spcAft>
              <a:buClrTx/>
              <a:buSzTx/>
              <a:buFontTx/>
              <a:buNone/>
              <a:tabLst/>
              <a:defRPr/>
            </a:pPr>
            <a:r>
              <a:rPr lang="sv-SE" dirty="0"/>
              <a:t>Klicka på ikonen för att infoga bild</a:t>
            </a:r>
          </a:p>
          <a:p>
            <a:endParaRPr lang="sv-SE" dirty="0"/>
          </a:p>
        </p:txBody>
      </p:sp>
      <p:sp>
        <p:nvSpPr>
          <p:cNvPr id="11" name="Platshållare för bild 8">
            <a:extLst>
              <a:ext uri="{FF2B5EF4-FFF2-40B4-BE49-F238E27FC236}">
                <a16:creationId xmlns:a16="http://schemas.microsoft.com/office/drawing/2014/main" id="{ADAAEF65-35CB-4A38-B68B-3161FFC88383}"/>
              </a:ext>
            </a:extLst>
          </p:cNvPr>
          <p:cNvSpPr>
            <a:spLocks noGrp="1"/>
          </p:cNvSpPr>
          <p:nvPr>
            <p:ph type="pic" sz="quarter" idx="16" hasCustomPrompt="1"/>
          </p:nvPr>
        </p:nvSpPr>
        <p:spPr>
          <a:xfrm>
            <a:off x="4203658" y="4201200"/>
            <a:ext cx="3776400" cy="1936800"/>
          </a:xfrm>
          <a:solidFill>
            <a:schemeClr val="bg1">
              <a:lumMod val="75000"/>
            </a:schemeClr>
          </a:solidFill>
        </p:spPr>
        <p:txBody>
          <a:bodyPr lIns="360000" tIns="252000"/>
          <a:lstStyle>
            <a:lvl1pPr marL="0" marR="0" indent="0" algn="ctr" defTabSz="914400" rtl="0" eaLnBrk="1" fontAlgn="auto" latinLnBrk="0" hangingPunct="1">
              <a:lnSpc>
                <a:spcPct val="90000"/>
              </a:lnSpc>
              <a:spcBef>
                <a:spcPts val="1000"/>
              </a:spcBef>
              <a:spcAft>
                <a:spcPts val="0"/>
              </a:spcAft>
              <a:buClrTx/>
              <a:buSzTx/>
              <a:buFontTx/>
              <a:buNone/>
              <a:tabLst/>
              <a:defRPr sz="1400"/>
            </a:lvl1pPr>
          </a:lstStyle>
          <a:p>
            <a:pPr marL="0" marR="0" lvl="0" indent="0" algn="ctr" defTabSz="914400" rtl="0" eaLnBrk="1" fontAlgn="auto" latinLnBrk="0" hangingPunct="1">
              <a:lnSpc>
                <a:spcPct val="90000"/>
              </a:lnSpc>
              <a:spcBef>
                <a:spcPts val="1000"/>
              </a:spcBef>
              <a:spcAft>
                <a:spcPts val="0"/>
              </a:spcAft>
              <a:buClrTx/>
              <a:buSzTx/>
              <a:buFontTx/>
              <a:buNone/>
              <a:tabLst/>
              <a:defRPr/>
            </a:pPr>
            <a:r>
              <a:rPr lang="sv-SE" dirty="0"/>
              <a:t>Klicka på ikonen för att infoga bild</a:t>
            </a:r>
          </a:p>
          <a:p>
            <a:endParaRPr lang="sv-SE" dirty="0"/>
          </a:p>
        </p:txBody>
      </p:sp>
      <p:sp>
        <p:nvSpPr>
          <p:cNvPr id="12" name="Platshållare för bild 8">
            <a:extLst>
              <a:ext uri="{FF2B5EF4-FFF2-40B4-BE49-F238E27FC236}">
                <a16:creationId xmlns:a16="http://schemas.microsoft.com/office/drawing/2014/main" id="{1AC07A39-93C8-43CF-BC73-BD58CDA1D02C}"/>
              </a:ext>
            </a:extLst>
          </p:cNvPr>
          <p:cNvSpPr>
            <a:spLocks noGrp="1"/>
          </p:cNvSpPr>
          <p:nvPr>
            <p:ph type="pic" sz="quarter" idx="17" hasCustomPrompt="1"/>
          </p:nvPr>
        </p:nvSpPr>
        <p:spPr>
          <a:xfrm>
            <a:off x="8201323" y="2046078"/>
            <a:ext cx="3776401" cy="4090121"/>
          </a:xfrm>
          <a:solidFill>
            <a:schemeClr val="bg1">
              <a:lumMod val="75000"/>
            </a:schemeClr>
          </a:solidFill>
        </p:spPr>
        <p:txBody>
          <a:bodyPr lIns="360000" tIns="252000"/>
          <a:lstStyle>
            <a:lvl1pPr marL="0" marR="0" indent="0" algn="ctr" defTabSz="914400" rtl="0" eaLnBrk="1" fontAlgn="auto" latinLnBrk="0" hangingPunct="1">
              <a:lnSpc>
                <a:spcPct val="90000"/>
              </a:lnSpc>
              <a:spcBef>
                <a:spcPts val="1000"/>
              </a:spcBef>
              <a:spcAft>
                <a:spcPts val="0"/>
              </a:spcAft>
              <a:buClrTx/>
              <a:buSzTx/>
              <a:buFontTx/>
              <a:buNone/>
              <a:tabLst/>
              <a:defRPr sz="1400"/>
            </a:lvl1pPr>
          </a:lstStyle>
          <a:p>
            <a:pPr marL="0" marR="0" lvl="0" indent="0" algn="ctr" defTabSz="914400" rtl="0" eaLnBrk="1" fontAlgn="auto" latinLnBrk="0" hangingPunct="1">
              <a:lnSpc>
                <a:spcPct val="90000"/>
              </a:lnSpc>
              <a:spcBef>
                <a:spcPts val="1000"/>
              </a:spcBef>
              <a:spcAft>
                <a:spcPts val="0"/>
              </a:spcAft>
              <a:buClrTx/>
              <a:buSzTx/>
              <a:buFontTx/>
              <a:buNone/>
              <a:tabLst/>
              <a:defRPr/>
            </a:pPr>
            <a:r>
              <a:rPr lang="sv-SE" dirty="0"/>
              <a:t>Klicka på ikonen för att infoga bild</a:t>
            </a:r>
          </a:p>
          <a:p>
            <a:endParaRPr lang="sv-SE" dirty="0"/>
          </a:p>
        </p:txBody>
      </p:sp>
    </p:spTree>
    <p:extLst>
      <p:ext uri="{BB962C8B-B14F-4D97-AF65-F5344CB8AC3E}">
        <p14:creationId xmlns:p14="http://schemas.microsoft.com/office/powerpoint/2010/main" val="1356791805"/>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p:cSld name="Rubrik 5 Bilder Multi Text">
    <p:spTree>
      <p:nvGrpSpPr>
        <p:cNvPr id="1" name=""/>
        <p:cNvGrpSpPr/>
        <p:nvPr/>
      </p:nvGrpSpPr>
      <p:grpSpPr>
        <a:xfrm>
          <a:off x="0" y="0"/>
          <a:ext cx="0" cy="0"/>
          <a:chOff x="0" y="0"/>
          <a:chExt cx="0" cy="0"/>
        </a:xfrm>
      </p:grpSpPr>
      <p:sp>
        <p:nvSpPr>
          <p:cNvPr id="12" name="Rektangel 11">
            <a:extLst>
              <a:ext uri="{FF2B5EF4-FFF2-40B4-BE49-F238E27FC236}">
                <a16:creationId xmlns:a16="http://schemas.microsoft.com/office/drawing/2014/main" id="{C5D78484-3B5F-465D-B725-D3BE6D9CC8E9}"/>
              </a:ext>
            </a:extLst>
          </p:cNvPr>
          <p:cNvSpPr/>
          <p:nvPr/>
        </p:nvSpPr>
        <p:spPr>
          <a:xfrm>
            <a:off x="8201323" y="2046078"/>
            <a:ext cx="3776401" cy="4090121"/>
          </a:xfrm>
          <a:prstGeom prst="rect">
            <a:avLst/>
          </a:prstGeom>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dirty="0">
              <a:ln>
                <a:noFill/>
              </a:ln>
              <a:solidFill>
                <a:prstClr val="white"/>
              </a:solidFill>
              <a:effectLst/>
              <a:uLnTx/>
              <a:uFillTx/>
              <a:latin typeface="Arial"/>
              <a:ea typeface="+mn-ea"/>
              <a:cs typeface="+mn-cs"/>
            </a:endParaRPr>
          </a:p>
        </p:txBody>
      </p:sp>
      <p:sp>
        <p:nvSpPr>
          <p:cNvPr id="9" name="Platshållare för bild 8">
            <a:extLst>
              <a:ext uri="{FF2B5EF4-FFF2-40B4-BE49-F238E27FC236}">
                <a16:creationId xmlns:a16="http://schemas.microsoft.com/office/drawing/2014/main" id="{4F2F6A57-7EA2-47DD-A2ED-D38487DF8B9A}"/>
              </a:ext>
            </a:extLst>
          </p:cNvPr>
          <p:cNvSpPr>
            <a:spLocks noGrp="1"/>
          </p:cNvSpPr>
          <p:nvPr>
            <p:ph type="pic" sz="quarter" idx="13" hasCustomPrompt="1"/>
          </p:nvPr>
        </p:nvSpPr>
        <p:spPr>
          <a:xfrm>
            <a:off x="4203658" y="2047462"/>
            <a:ext cx="3776400" cy="1936800"/>
          </a:xfrm>
          <a:solidFill>
            <a:schemeClr val="bg1">
              <a:lumMod val="75000"/>
            </a:schemeClr>
          </a:solidFill>
        </p:spPr>
        <p:txBody>
          <a:bodyPr lIns="360000" tIns="252000"/>
          <a:lstStyle>
            <a:lvl1pPr marL="0" marR="0" indent="0" algn="ctr" defTabSz="914400" rtl="0" eaLnBrk="1" fontAlgn="auto" latinLnBrk="0" hangingPunct="1">
              <a:lnSpc>
                <a:spcPct val="90000"/>
              </a:lnSpc>
              <a:spcBef>
                <a:spcPts val="1000"/>
              </a:spcBef>
              <a:spcAft>
                <a:spcPts val="0"/>
              </a:spcAft>
              <a:buClrTx/>
              <a:buSzTx/>
              <a:buFontTx/>
              <a:buNone/>
              <a:tabLst/>
              <a:defRPr sz="1400"/>
            </a:lvl1pPr>
          </a:lstStyle>
          <a:p>
            <a:pPr marL="0" marR="0" lvl="0" indent="0" algn="ctr" defTabSz="914400" rtl="0" eaLnBrk="1" fontAlgn="auto" latinLnBrk="0" hangingPunct="1">
              <a:lnSpc>
                <a:spcPct val="90000"/>
              </a:lnSpc>
              <a:spcBef>
                <a:spcPts val="1000"/>
              </a:spcBef>
              <a:spcAft>
                <a:spcPts val="0"/>
              </a:spcAft>
              <a:buClrTx/>
              <a:buSzTx/>
              <a:buFontTx/>
              <a:buNone/>
              <a:tabLst/>
              <a:defRPr/>
            </a:pPr>
            <a:r>
              <a:rPr lang="sv-SE" dirty="0"/>
              <a:t>Klicka på ikonen för att infoga bild</a:t>
            </a:r>
          </a:p>
          <a:p>
            <a:endParaRPr lang="sv-SE" dirty="0"/>
          </a:p>
        </p:txBody>
      </p:sp>
      <p:sp>
        <p:nvSpPr>
          <p:cNvPr id="2" name="Rubrik 1">
            <a:extLst>
              <a:ext uri="{FF2B5EF4-FFF2-40B4-BE49-F238E27FC236}">
                <a16:creationId xmlns:a16="http://schemas.microsoft.com/office/drawing/2014/main" id="{9F8FF724-E49B-4704-9C98-90B00DD5AF12}"/>
              </a:ext>
            </a:extLst>
          </p:cNvPr>
          <p:cNvSpPr>
            <a:spLocks noGrp="1"/>
          </p:cNvSpPr>
          <p:nvPr>
            <p:ph type="title" hasCustomPrompt="1"/>
          </p:nvPr>
        </p:nvSpPr>
        <p:spPr>
          <a:xfrm>
            <a:off x="479640" y="382479"/>
            <a:ext cx="5623962" cy="1606659"/>
          </a:xfrm>
        </p:spPr>
        <p:txBody>
          <a:bodyPr/>
          <a:lstStyle>
            <a:lvl1pPr>
              <a:defRPr/>
            </a:lvl1pPr>
          </a:lstStyle>
          <a:p>
            <a:r>
              <a:rPr lang="sv-SE" dirty="0"/>
              <a:t>Klicka här för rubrik</a:t>
            </a:r>
          </a:p>
        </p:txBody>
      </p:sp>
      <p:sp>
        <p:nvSpPr>
          <p:cNvPr id="5" name="Platshållare för datum 4">
            <a:extLst>
              <a:ext uri="{FF2B5EF4-FFF2-40B4-BE49-F238E27FC236}">
                <a16:creationId xmlns:a16="http://schemas.microsoft.com/office/drawing/2014/main" id="{3B336E3A-4F5D-4A20-8031-79061612051D}"/>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507E974-1D3C-49BF-B620-B9FE26548B28}" type="datetime1">
              <a:rPr kumimoji="0" lang="sv-SE" sz="1200" b="0" i="0" u="none" strike="noStrike" kern="1200" cap="none" spc="0" normalizeH="0" baseline="0" noProof="0" smtClean="0">
                <a:ln>
                  <a:noFill/>
                </a:ln>
                <a:solidFill>
                  <a:prstClr val="black">
                    <a:tint val="75000"/>
                  </a:prstClr>
                </a:solidFill>
                <a:effectLst/>
                <a:uLnTx/>
                <a:uFillTx/>
                <a:latin typeface="Arial"/>
                <a:ea typeface="+mn-ea"/>
                <a:cs typeface="+mn-cs"/>
              </a:rPr>
              <a:t>2022-11-09</a:t>
            </a:fld>
            <a:endParaRPr kumimoji="0" lang="sv-SE" sz="1200" b="0" i="0" u="none" strike="noStrike" kern="1200" cap="none" spc="0" normalizeH="0" baseline="0" noProof="0" dirty="0">
              <a:ln>
                <a:noFill/>
              </a:ln>
              <a:solidFill>
                <a:prstClr val="black">
                  <a:tint val="75000"/>
                </a:prstClr>
              </a:solidFill>
              <a:effectLst/>
              <a:uLnTx/>
              <a:uFillTx/>
              <a:latin typeface="Arial"/>
              <a:ea typeface="+mn-ea"/>
              <a:cs typeface="+mn-cs"/>
            </a:endParaRPr>
          </a:p>
        </p:txBody>
      </p:sp>
      <p:sp>
        <p:nvSpPr>
          <p:cNvPr id="6" name="Platshållare för sidfot 5">
            <a:extLst>
              <a:ext uri="{FF2B5EF4-FFF2-40B4-BE49-F238E27FC236}">
                <a16:creationId xmlns:a16="http://schemas.microsoft.com/office/drawing/2014/main" id="{550FFDF2-D867-4E53-8AAC-444DD30952FB}"/>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200" b="0" i="0" u="none" strike="noStrike" kern="1200" cap="none" spc="0" normalizeH="0" baseline="0" noProof="0" dirty="0">
              <a:ln>
                <a:noFill/>
              </a:ln>
              <a:solidFill>
                <a:prstClr val="black">
                  <a:tint val="75000"/>
                </a:prstClr>
              </a:solidFill>
              <a:effectLst/>
              <a:uLnTx/>
              <a:uFillTx/>
              <a:latin typeface="Arial"/>
              <a:ea typeface="+mn-ea"/>
              <a:cs typeface="+mn-cs"/>
            </a:endParaRPr>
          </a:p>
        </p:txBody>
      </p:sp>
      <p:sp>
        <p:nvSpPr>
          <p:cNvPr id="7" name="Platshållare för bildnummer 6">
            <a:extLst>
              <a:ext uri="{FF2B5EF4-FFF2-40B4-BE49-F238E27FC236}">
                <a16:creationId xmlns:a16="http://schemas.microsoft.com/office/drawing/2014/main" id="{96C34A88-0CA2-42B6-84DB-A048521252C5}"/>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465F0E0-B5C3-4CD1-92D9-1861807167C1}" type="slidenum">
              <a:rPr kumimoji="0" lang="sv-SE" sz="1200" b="0" i="0" u="none" strike="noStrike" kern="1200" cap="none" spc="0" normalizeH="0" baseline="0" noProof="0" smtClean="0">
                <a:ln>
                  <a:noFill/>
                </a:ln>
                <a:solidFill>
                  <a:prstClr val="black">
                    <a:tint val="75000"/>
                  </a:prstClr>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sv-SE" sz="1200" b="0" i="0" u="none" strike="noStrike" kern="1200" cap="none" spc="0" normalizeH="0" baseline="0" noProof="0" dirty="0">
              <a:ln>
                <a:noFill/>
              </a:ln>
              <a:solidFill>
                <a:prstClr val="black">
                  <a:tint val="75000"/>
                </a:prstClr>
              </a:solidFill>
              <a:effectLst/>
              <a:uLnTx/>
              <a:uFillTx/>
              <a:latin typeface="Arial"/>
              <a:ea typeface="+mn-ea"/>
              <a:cs typeface="+mn-cs"/>
            </a:endParaRPr>
          </a:p>
        </p:txBody>
      </p:sp>
      <p:sp>
        <p:nvSpPr>
          <p:cNvPr id="8" name="Platshållare för bild 8">
            <a:extLst>
              <a:ext uri="{FF2B5EF4-FFF2-40B4-BE49-F238E27FC236}">
                <a16:creationId xmlns:a16="http://schemas.microsoft.com/office/drawing/2014/main" id="{12619720-8989-44FC-8D94-278B920DBDB7}"/>
              </a:ext>
            </a:extLst>
          </p:cNvPr>
          <p:cNvSpPr>
            <a:spLocks noGrp="1"/>
          </p:cNvSpPr>
          <p:nvPr>
            <p:ph type="pic" sz="quarter" idx="14" hasCustomPrompt="1"/>
          </p:nvPr>
        </p:nvSpPr>
        <p:spPr>
          <a:xfrm>
            <a:off x="216000" y="4201199"/>
            <a:ext cx="3776400" cy="1936800"/>
          </a:xfrm>
          <a:solidFill>
            <a:schemeClr val="bg1">
              <a:lumMod val="75000"/>
            </a:schemeClr>
          </a:solidFill>
        </p:spPr>
        <p:txBody>
          <a:bodyPr lIns="360000" tIns="252000"/>
          <a:lstStyle>
            <a:lvl1pPr marL="0" indent="0" algn="ctr">
              <a:buFontTx/>
              <a:buNone/>
              <a:defRPr sz="1400"/>
            </a:lvl1pPr>
          </a:lstStyle>
          <a:p>
            <a:r>
              <a:rPr lang="sv-SE" dirty="0"/>
              <a:t>Klicka på ikonen för att infoga bild</a:t>
            </a:r>
          </a:p>
        </p:txBody>
      </p:sp>
      <p:sp>
        <p:nvSpPr>
          <p:cNvPr id="10" name="Platshållare för bild 8">
            <a:extLst>
              <a:ext uri="{FF2B5EF4-FFF2-40B4-BE49-F238E27FC236}">
                <a16:creationId xmlns:a16="http://schemas.microsoft.com/office/drawing/2014/main" id="{05DA0D78-FDE1-43D1-857B-4C0F0D0D1BFD}"/>
              </a:ext>
            </a:extLst>
          </p:cNvPr>
          <p:cNvSpPr>
            <a:spLocks noGrp="1"/>
          </p:cNvSpPr>
          <p:nvPr>
            <p:ph type="pic" sz="quarter" idx="15" hasCustomPrompt="1"/>
          </p:nvPr>
        </p:nvSpPr>
        <p:spPr>
          <a:xfrm>
            <a:off x="216000" y="2047462"/>
            <a:ext cx="3776400" cy="1936800"/>
          </a:xfrm>
          <a:solidFill>
            <a:schemeClr val="bg1">
              <a:lumMod val="75000"/>
            </a:schemeClr>
          </a:solidFill>
        </p:spPr>
        <p:txBody>
          <a:bodyPr lIns="360000" tIns="252000"/>
          <a:lstStyle>
            <a:lvl1pPr marL="0" marR="0" indent="0" algn="ctr" defTabSz="914400" rtl="0" eaLnBrk="1" fontAlgn="auto" latinLnBrk="0" hangingPunct="1">
              <a:lnSpc>
                <a:spcPct val="90000"/>
              </a:lnSpc>
              <a:spcBef>
                <a:spcPts val="1000"/>
              </a:spcBef>
              <a:spcAft>
                <a:spcPts val="0"/>
              </a:spcAft>
              <a:buClrTx/>
              <a:buSzTx/>
              <a:buFontTx/>
              <a:buNone/>
              <a:tabLst/>
              <a:defRPr sz="1400"/>
            </a:lvl1pPr>
          </a:lstStyle>
          <a:p>
            <a:pPr marL="0" marR="0" lvl="0" indent="0" algn="ctr" defTabSz="914400" rtl="0" eaLnBrk="1" fontAlgn="auto" latinLnBrk="0" hangingPunct="1">
              <a:lnSpc>
                <a:spcPct val="90000"/>
              </a:lnSpc>
              <a:spcBef>
                <a:spcPts val="1000"/>
              </a:spcBef>
              <a:spcAft>
                <a:spcPts val="0"/>
              </a:spcAft>
              <a:buClrTx/>
              <a:buSzTx/>
              <a:buFontTx/>
              <a:buNone/>
              <a:tabLst/>
              <a:defRPr/>
            </a:pPr>
            <a:r>
              <a:rPr lang="sv-SE" dirty="0"/>
              <a:t>Klicka på ikonen för att infoga bild</a:t>
            </a:r>
          </a:p>
          <a:p>
            <a:endParaRPr lang="sv-SE" dirty="0"/>
          </a:p>
        </p:txBody>
      </p:sp>
      <p:sp>
        <p:nvSpPr>
          <p:cNvPr id="11" name="Platshållare för bild 8">
            <a:extLst>
              <a:ext uri="{FF2B5EF4-FFF2-40B4-BE49-F238E27FC236}">
                <a16:creationId xmlns:a16="http://schemas.microsoft.com/office/drawing/2014/main" id="{ADAAEF65-35CB-4A38-B68B-3161FFC88383}"/>
              </a:ext>
            </a:extLst>
          </p:cNvPr>
          <p:cNvSpPr>
            <a:spLocks noGrp="1"/>
          </p:cNvSpPr>
          <p:nvPr>
            <p:ph type="pic" sz="quarter" idx="16" hasCustomPrompt="1"/>
          </p:nvPr>
        </p:nvSpPr>
        <p:spPr>
          <a:xfrm>
            <a:off x="4203658" y="4201200"/>
            <a:ext cx="3776400" cy="1936800"/>
          </a:xfrm>
          <a:solidFill>
            <a:schemeClr val="bg1">
              <a:lumMod val="75000"/>
            </a:schemeClr>
          </a:solidFill>
        </p:spPr>
        <p:txBody>
          <a:bodyPr lIns="360000" tIns="252000"/>
          <a:lstStyle>
            <a:lvl1pPr marL="0" marR="0" indent="0" algn="ctr" defTabSz="914400" rtl="0" eaLnBrk="1" fontAlgn="auto" latinLnBrk="0" hangingPunct="1">
              <a:lnSpc>
                <a:spcPct val="90000"/>
              </a:lnSpc>
              <a:spcBef>
                <a:spcPts val="1000"/>
              </a:spcBef>
              <a:spcAft>
                <a:spcPts val="0"/>
              </a:spcAft>
              <a:buClrTx/>
              <a:buSzTx/>
              <a:buFontTx/>
              <a:buNone/>
              <a:tabLst/>
              <a:defRPr sz="1400"/>
            </a:lvl1pPr>
          </a:lstStyle>
          <a:p>
            <a:pPr marL="0" marR="0" lvl="0" indent="0" algn="ctr" defTabSz="914400" rtl="0" eaLnBrk="1" fontAlgn="auto" latinLnBrk="0" hangingPunct="1">
              <a:lnSpc>
                <a:spcPct val="90000"/>
              </a:lnSpc>
              <a:spcBef>
                <a:spcPts val="1000"/>
              </a:spcBef>
              <a:spcAft>
                <a:spcPts val="0"/>
              </a:spcAft>
              <a:buClrTx/>
              <a:buSzTx/>
              <a:buFontTx/>
              <a:buNone/>
              <a:tabLst/>
              <a:defRPr/>
            </a:pPr>
            <a:r>
              <a:rPr lang="sv-SE" dirty="0"/>
              <a:t>Klicka på ikonen för att infoga bild</a:t>
            </a:r>
          </a:p>
          <a:p>
            <a:endParaRPr lang="sv-SE" dirty="0"/>
          </a:p>
        </p:txBody>
      </p:sp>
      <p:sp>
        <p:nvSpPr>
          <p:cNvPr id="4" name="Platshållare för innehåll 3">
            <a:extLst>
              <a:ext uri="{FF2B5EF4-FFF2-40B4-BE49-F238E27FC236}">
                <a16:creationId xmlns:a16="http://schemas.microsoft.com/office/drawing/2014/main" id="{EE10710B-E6A0-4400-9188-D0E0C590305C}"/>
              </a:ext>
            </a:extLst>
          </p:cNvPr>
          <p:cNvSpPr>
            <a:spLocks noGrp="1"/>
          </p:cNvSpPr>
          <p:nvPr>
            <p:ph sz="quarter" idx="17"/>
          </p:nvPr>
        </p:nvSpPr>
        <p:spPr>
          <a:xfrm>
            <a:off x="8201323" y="2046078"/>
            <a:ext cx="3776401" cy="4090121"/>
          </a:xfrm>
          <a:noFill/>
        </p:spPr>
        <p:txBody>
          <a:bodyPr lIns="216000" tIns="180000"/>
          <a:lstStyle>
            <a:lvl1pPr marL="0" indent="0">
              <a:buFontTx/>
              <a:buNone/>
              <a:defRPr sz="20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sv-SE"/>
              <a:t>Redigera format för bakgrundstext</a:t>
            </a:r>
          </a:p>
        </p:txBody>
      </p:sp>
    </p:spTree>
    <p:extLst>
      <p:ext uri="{BB962C8B-B14F-4D97-AF65-F5344CB8AC3E}">
        <p14:creationId xmlns:p14="http://schemas.microsoft.com/office/powerpoint/2010/main" val="410975856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Rubrikbild helsidesfoto">
    <p:spTree>
      <p:nvGrpSpPr>
        <p:cNvPr id="1" name=""/>
        <p:cNvGrpSpPr/>
        <p:nvPr/>
      </p:nvGrpSpPr>
      <p:grpSpPr>
        <a:xfrm>
          <a:off x="0" y="0"/>
          <a:ext cx="0" cy="0"/>
          <a:chOff x="0" y="0"/>
          <a:chExt cx="0" cy="0"/>
        </a:xfrm>
      </p:grpSpPr>
      <p:sp>
        <p:nvSpPr>
          <p:cNvPr id="9" name="Platshållare för bild 8">
            <a:extLst>
              <a:ext uri="{FF2B5EF4-FFF2-40B4-BE49-F238E27FC236}">
                <a16:creationId xmlns:a16="http://schemas.microsoft.com/office/drawing/2014/main" id="{45FA4A47-DE96-432F-B3FA-95F9E602F6F7}"/>
              </a:ext>
            </a:extLst>
          </p:cNvPr>
          <p:cNvSpPr>
            <a:spLocks noGrp="1"/>
          </p:cNvSpPr>
          <p:nvPr>
            <p:ph type="pic" sz="quarter" idx="13" hasCustomPrompt="1"/>
          </p:nvPr>
        </p:nvSpPr>
        <p:spPr>
          <a:xfrm>
            <a:off x="215999" y="215998"/>
            <a:ext cx="11760001" cy="5921485"/>
          </a:xfrm>
          <a:solidFill>
            <a:schemeClr val="bg1">
              <a:lumMod val="75000"/>
            </a:schemeClr>
          </a:solidFill>
        </p:spPr>
        <p:txBody>
          <a:bodyPr/>
          <a:lstStyle>
            <a:lvl1pPr marL="0" indent="0" algn="ctr">
              <a:buFontTx/>
              <a:buNone/>
              <a:defRPr sz="1400"/>
            </a:lvl1pPr>
          </a:lstStyle>
          <a:p>
            <a:r>
              <a:rPr lang="sv-SE" dirty="0"/>
              <a:t>Klicka på ikonen för att infoga bild</a:t>
            </a:r>
          </a:p>
        </p:txBody>
      </p:sp>
      <p:sp>
        <p:nvSpPr>
          <p:cNvPr id="2" name="Rubrik 1">
            <a:extLst>
              <a:ext uri="{FF2B5EF4-FFF2-40B4-BE49-F238E27FC236}">
                <a16:creationId xmlns:a16="http://schemas.microsoft.com/office/drawing/2014/main" id="{55BBBBF2-582B-46CE-A6EE-C43ED03CD14E}"/>
              </a:ext>
            </a:extLst>
          </p:cNvPr>
          <p:cNvSpPr>
            <a:spLocks noGrp="1"/>
          </p:cNvSpPr>
          <p:nvPr>
            <p:ph type="ctrTitle" hasCustomPrompt="1"/>
          </p:nvPr>
        </p:nvSpPr>
        <p:spPr>
          <a:xfrm>
            <a:off x="444322" y="495835"/>
            <a:ext cx="7611457" cy="2524456"/>
          </a:xfrm>
        </p:spPr>
        <p:txBody>
          <a:bodyPr anchor="t"/>
          <a:lstStyle>
            <a:lvl1pPr algn="l">
              <a:defRPr sz="8800">
                <a:solidFill>
                  <a:schemeClr val="bg1"/>
                </a:solidFill>
              </a:defRPr>
            </a:lvl1pPr>
          </a:lstStyle>
          <a:p>
            <a:r>
              <a:rPr lang="sv-SE" dirty="0"/>
              <a:t>Klicka här för rubrik</a:t>
            </a:r>
          </a:p>
        </p:txBody>
      </p:sp>
      <p:sp>
        <p:nvSpPr>
          <p:cNvPr id="3" name="Underrubrik 2">
            <a:extLst>
              <a:ext uri="{FF2B5EF4-FFF2-40B4-BE49-F238E27FC236}">
                <a16:creationId xmlns:a16="http://schemas.microsoft.com/office/drawing/2014/main" id="{500486BF-430B-455E-A1AA-2329D940AE7B}"/>
              </a:ext>
            </a:extLst>
          </p:cNvPr>
          <p:cNvSpPr>
            <a:spLocks noGrp="1"/>
          </p:cNvSpPr>
          <p:nvPr>
            <p:ph type="subTitle" idx="1" hasCustomPrompt="1"/>
          </p:nvPr>
        </p:nvSpPr>
        <p:spPr>
          <a:xfrm>
            <a:off x="444322" y="5563984"/>
            <a:ext cx="11387677" cy="482901"/>
          </a:xfrm>
        </p:spPr>
        <p:txBody>
          <a:bodyPr/>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dirty="0"/>
              <a:t>Klicka här för underrubrik</a:t>
            </a:r>
          </a:p>
        </p:txBody>
      </p:sp>
      <p:sp>
        <p:nvSpPr>
          <p:cNvPr id="4" name="Platshållare för datum 3">
            <a:extLst>
              <a:ext uri="{FF2B5EF4-FFF2-40B4-BE49-F238E27FC236}">
                <a16:creationId xmlns:a16="http://schemas.microsoft.com/office/drawing/2014/main" id="{A2AEC82D-0AD9-4ECA-9D41-23AAD814097A}"/>
              </a:ext>
            </a:extLst>
          </p:cNvPr>
          <p:cNvSpPr>
            <a:spLocks noGrp="1"/>
          </p:cNvSpPr>
          <p:nvPr>
            <p:ph type="dt" sz="half" idx="10"/>
          </p:nvPr>
        </p:nvSpPr>
        <p:spPr>
          <a:xfrm>
            <a:off x="8736495" y="6356350"/>
            <a:ext cx="1511801" cy="365125"/>
          </a:xfrm>
        </p:spPr>
        <p:txBody>
          <a:bodyPr/>
          <a:lstStyle>
            <a:lvl1pPr algn="r">
              <a:defRPr/>
            </a:lvl1pPr>
          </a:lstStyle>
          <a:p>
            <a:fld id="{60FCA45B-DAC4-4674-8CFF-C7F5F685D77D}" type="datetime1">
              <a:rPr lang="sv-SE" smtClean="0"/>
              <a:t>2022-11-09</a:t>
            </a:fld>
            <a:endParaRPr lang="sv-SE" dirty="0"/>
          </a:p>
        </p:txBody>
      </p:sp>
      <p:sp>
        <p:nvSpPr>
          <p:cNvPr id="5" name="Platshållare för sidfot 4">
            <a:extLst>
              <a:ext uri="{FF2B5EF4-FFF2-40B4-BE49-F238E27FC236}">
                <a16:creationId xmlns:a16="http://schemas.microsoft.com/office/drawing/2014/main" id="{5DD7F05E-54FB-44D0-93EE-BE97DDA26169}"/>
              </a:ext>
            </a:extLst>
          </p:cNvPr>
          <p:cNvSpPr>
            <a:spLocks noGrp="1"/>
          </p:cNvSpPr>
          <p:nvPr>
            <p:ph type="ftr" sz="quarter" idx="11"/>
          </p:nvPr>
        </p:nvSpPr>
        <p:spPr>
          <a:xfrm>
            <a:off x="928346" y="6356350"/>
            <a:ext cx="4114800" cy="365125"/>
          </a:xfrm>
        </p:spPr>
        <p:txBody>
          <a:bodyPr/>
          <a:lstStyle>
            <a:lvl1pPr algn="l">
              <a:defRPr/>
            </a:lvl1pPr>
          </a:lstStyle>
          <a:p>
            <a:endParaRPr lang="sv-SE" dirty="0"/>
          </a:p>
        </p:txBody>
      </p:sp>
      <p:sp>
        <p:nvSpPr>
          <p:cNvPr id="6" name="Platshållare för bildnummer 5">
            <a:extLst>
              <a:ext uri="{FF2B5EF4-FFF2-40B4-BE49-F238E27FC236}">
                <a16:creationId xmlns:a16="http://schemas.microsoft.com/office/drawing/2014/main" id="{63B566F6-E716-474C-A1AF-E16941855B06}"/>
              </a:ext>
            </a:extLst>
          </p:cNvPr>
          <p:cNvSpPr>
            <a:spLocks noGrp="1"/>
          </p:cNvSpPr>
          <p:nvPr>
            <p:ph type="sldNum" sz="quarter" idx="12"/>
          </p:nvPr>
        </p:nvSpPr>
        <p:spPr>
          <a:xfrm>
            <a:off x="479641" y="6356350"/>
            <a:ext cx="448705" cy="365125"/>
          </a:xfrm>
        </p:spPr>
        <p:txBody>
          <a:bodyPr/>
          <a:lstStyle/>
          <a:p>
            <a:fld id="{DF12FE26-693D-4657-8CF4-E1D4E86C9D92}" type="slidenum">
              <a:rPr lang="sv-SE" smtClean="0"/>
              <a:t>‹#›</a:t>
            </a:fld>
            <a:endParaRPr lang="sv-SE" dirty="0"/>
          </a:p>
        </p:txBody>
      </p:sp>
      <p:sp>
        <p:nvSpPr>
          <p:cNvPr id="12" name="Platshållare för text 11">
            <a:extLst>
              <a:ext uri="{FF2B5EF4-FFF2-40B4-BE49-F238E27FC236}">
                <a16:creationId xmlns:a16="http://schemas.microsoft.com/office/drawing/2014/main" id="{9F76A62C-FBD3-456B-865D-488288EF03BE}"/>
              </a:ext>
            </a:extLst>
          </p:cNvPr>
          <p:cNvSpPr>
            <a:spLocks noGrp="1"/>
          </p:cNvSpPr>
          <p:nvPr>
            <p:ph type="body" sz="quarter" idx="14" hasCustomPrompt="1"/>
          </p:nvPr>
        </p:nvSpPr>
        <p:spPr>
          <a:xfrm>
            <a:off x="8481600" y="223200"/>
            <a:ext cx="3492000" cy="5896800"/>
          </a:xfrm>
          <a:blipFill>
            <a:blip r:embed="rId2"/>
            <a:stretch>
              <a:fillRect/>
            </a:stretch>
          </a:blipFill>
        </p:spPr>
        <p:txBody>
          <a:bodyPr/>
          <a:lstStyle>
            <a:lvl1pPr marL="0" indent="0">
              <a:buNone/>
              <a:defRPr/>
            </a:lvl1pPr>
          </a:lstStyle>
          <a:p>
            <a:pPr lvl="0"/>
            <a:r>
              <a:rPr lang="sv-SE" dirty="0"/>
              <a:t> </a:t>
            </a:r>
          </a:p>
        </p:txBody>
      </p:sp>
    </p:spTree>
    <p:extLst>
      <p:ext uri="{BB962C8B-B14F-4D97-AF65-F5344CB8AC3E}">
        <p14:creationId xmlns:p14="http://schemas.microsoft.com/office/powerpoint/2010/main" val="4106928651"/>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p:cSld name="Rubrik 6 Bilder">
    <p:spTree>
      <p:nvGrpSpPr>
        <p:cNvPr id="1" name=""/>
        <p:cNvGrpSpPr/>
        <p:nvPr/>
      </p:nvGrpSpPr>
      <p:grpSpPr>
        <a:xfrm>
          <a:off x="0" y="0"/>
          <a:ext cx="0" cy="0"/>
          <a:chOff x="0" y="0"/>
          <a:chExt cx="0" cy="0"/>
        </a:xfrm>
      </p:grpSpPr>
      <p:sp>
        <p:nvSpPr>
          <p:cNvPr id="9" name="Platshållare för bild 8">
            <a:extLst>
              <a:ext uri="{FF2B5EF4-FFF2-40B4-BE49-F238E27FC236}">
                <a16:creationId xmlns:a16="http://schemas.microsoft.com/office/drawing/2014/main" id="{4F2F6A57-7EA2-47DD-A2ED-D38487DF8B9A}"/>
              </a:ext>
            </a:extLst>
          </p:cNvPr>
          <p:cNvSpPr>
            <a:spLocks noGrp="1"/>
          </p:cNvSpPr>
          <p:nvPr>
            <p:ph type="pic" sz="quarter" idx="13" hasCustomPrompt="1"/>
          </p:nvPr>
        </p:nvSpPr>
        <p:spPr>
          <a:xfrm>
            <a:off x="4203658" y="2047462"/>
            <a:ext cx="3776400" cy="1936800"/>
          </a:xfrm>
          <a:solidFill>
            <a:schemeClr val="bg1">
              <a:lumMod val="75000"/>
            </a:schemeClr>
          </a:solidFill>
        </p:spPr>
        <p:txBody>
          <a:bodyPr lIns="360000" tIns="252000"/>
          <a:lstStyle>
            <a:lvl1pPr marL="0" marR="0" indent="0" algn="ctr" defTabSz="914400" rtl="0" eaLnBrk="1" fontAlgn="auto" latinLnBrk="0" hangingPunct="1">
              <a:lnSpc>
                <a:spcPct val="90000"/>
              </a:lnSpc>
              <a:spcBef>
                <a:spcPts val="1000"/>
              </a:spcBef>
              <a:spcAft>
                <a:spcPts val="0"/>
              </a:spcAft>
              <a:buClrTx/>
              <a:buSzTx/>
              <a:buFontTx/>
              <a:buNone/>
              <a:tabLst/>
              <a:defRPr sz="1400"/>
            </a:lvl1pPr>
          </a:lstStyle>
          <a:p>
            <a:pPr marL="0" marR="0" lvl="0" indent="0" algn="ctr" defTabSz="914400" rtl="0" eaLnBrk="1" fontAlgn="auto" latinLnBrk="0" hangingPunct="1">
              <a:lnSpc>
                <a:spcPct val="90000"/>
              </a:lnSpc>
              <a:spcBef>
                <a:spcPts val="1000"/>
              </a:spcBef>
              <a:spcAft>
                <a:spcPts val="0"/>
              </a:spcAft>
              <a:buClrTx/>
              <a:buSzTx/>
              <a:buFontTx/>
              <a:buNone/>
              <a:tabLst/>
              <a:defRPr/>
            </a:pPr>
            <a:r>
              <a:rPr lang="sv-SE" dirty="0"/>
              <a:t>Klicka på ikonen för att infoga bild</a:t>
            </a:r>
          </a:p>
          <a:p>
            <a:endParaRPr lang="sv-SE" dirty="0"/>
          </a:p>
        </p:txBody>
      </p:sp>
      <p:sp>
        <p:nvSpPr>
          <p:cNvPr id="2" name="Rubrik 1">
            <a:extLst>
              <a:ext uri="{FF2B5EF4-FFF2-40B4-BE49-F238E27FC236}">
                <a16:creationId xmlns:a16="http://schemas.microsoft.com/office/drawing/2014/main" id="{9F8FF724-E49B-4704-9C98-90B00DD5AF12}"/>
              </a:ext>
            </a:extLst>
          </p:cNvPr>
          <p:cNvSpPr>
            <a:spLocks noGrp="1"/>
          </p:cNvSpPr>
          <p:nvPr>
            <p:ph type="title" hasCustomPrompt="1"/>
          </p:nvPr>
        </p:nvSpPr>
        <p:spPr>
          <a:xfrm>
            <a:off x="479640" y="382479"/>
            <a:ext cx="5623962" cy="1606659"/>
          </a:xfrm>
        </p:spPr>
        <p:txBody>
          <a:bodyPr/>
          <a:lstStyle>
            <a:lvl1pPr>
              <a:defRPr/>
            </a:lvl1pPr>
          </a:lstStyle>
          <a:p>
            <a:r>
              <a:rPr lang="sv-SE" dirty="0"/>
              <a:t>Klicka här för rubrik</a:t>
            </a:r>
          </a:p>
        </p:txBody>
      </p:sp>
      <p:sp>
        <p:nvSpPr>
          <p:cNvPr id="5" name="Platshållare för datum 4">
            <a:extLst>
              <a:ext uri="{FF2B5EF4-FFF2-40B4-BE49-F238E27FC236}">
                <a16:creationId xmlns:a16="http://schemas.microsoft.com/office/drawing/2014/main" id="{3B336E3A-4F5D-4A20-8031-79061612051D}"/>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E09FB26-E2D7-4881-9E78-A671DEDF2DA5}" type="datetime1">
              <a:rPr kumimoji="0" lang="sv-SE" sz="1200" b="0" i="0" u="none" strike="noStrike" kern="1200" cap="none" spc="0" normalizeH="0" baseline="0" noProof="0" smtClean="0">
                <a:ln>
                  <a:noFill/>
                </a:ln>
                <a:solidFill>
                  <a:prstClr val="black">
                    <a:tint val="75000"/>
                  </a:prstClr>
                </a:solidFill>
                <a:effectLst/>
                <a:uLnTx/>
                <a:uFillTx/>
                <a:latin typeface="Arial"/>
                <a:ea typeface="+mn-ea"/>
                <a:cs typeface="+mn-cs"/>
              </a:rPr>
              <a:t>2022-11-09</a:t>
            </a:fld>
            <a:endParaRPr kumimoji="0" lang="sv-SE" sz="1200" b="0" i="0" u="none" strike="noStrike" kern="1200" cap="none" spc="0" normalizeH="0" baseline="0" noProof="0" dirty="0">
              <a:ln>
                <a:noFill/>
              </a:ln>
              <a:solidFill>
                <a:prstClr val="black">
                  <a:tint val="75000"/>
                </a:prstClr>
              </a:solidFill>
              <a:effectLst/>
              <a:uLnTx/>
              <a:uFillTx/>
              <a:latin typeface="Arial"/>
              <a:ea typeface="+mn-ea"/>
              <a:cs typeface="+mn-cs"/>
            </a:endParaRPr>
          </a:p>
        </p:txBody>
      </p:sp>
      <p:sp>
        <p:nvSpPr>
          <p:cNvPr id="6" name="Platshållare för sidfot 5">
            <a:extLst>
              <a:ext uri="{FF2B5EF4-FFF2-40B4-BE49-F238E27FC236}">
                <a16:creationId xmlns:a16="http://schemas.microsoft.com/office/drawing/2014/main" id="{550FFDF2-D867-4E53-8AAC-444DD30952FB}"/>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200" b="0" i="0" u="none" strike="noStrike" kern="1200" cap="none" spc="0" normalizeH="0" baseline="0" noProof="0" dirty="0">
              <a:ln>
                <a:noFill/>
              </a:ln>
              <a:solidFill>
                <a:prstClr val="black">
                  <a:tint val="75000"/>
                </a:prstClr>
              </a:solidFill>
              <a:effectLst/>
              <a:uLnTx/>
              <a:uFillTx/>
              <a:latin typeface="Arial"/>
              <a:ea typeface="+mn-ea"/>
              <a:cs typeface="+mn-cs"/>
            </a:endParaRPr>
          </a:p>
        </p:txBody>
      </p:sp>
      <p:sp>
        <p:nvSpPr>
          <p:cNvPr id="7" name="Platshållare för bildnummer 6">
            <a:extLst>
              <a:ext uri="{FF2B5EF4-FFF2-40B4-BE49-F238E27FC236}">
                <a16:creationId xmlns:a16="http://schemas.microsoft.com/office/drawing/2014/main" id="{96C34A88-0CA2-42B6-84DB-A048521252C5}"/>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465F0E0-B5C3-4CD1-92D9-1861807167C1}" type="slidenum">
              <a:rPr kumimoji="0" lang="sv-SE" sz="1200" b="0" i="0" u="none" strike="noStrike" kern="1200" cap="none" spc="0" normalizeH="0" baseline="0" noProof="0" smtClean="0">
                <a:ln>
                  <a:noFill/>
                </a:ln>
                <a:solidFill>
                  <a:prstClr val="black">
                    <a:tint val="75000"/>
                  </a:prstClr>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sv-SE" sz="1200" b="0" i="0" u="none" strike="noStrike" kern="1200" cap="none" spc="0" normalizeH="0" baseline="0" noProof="0" dirty="0">
              <a:ln>
                <a:noFill/>
              </a:ln>
              <a:solidFill>
                <a:prstClr val="black">
                  <a:tint val="75000"/>
                </a:prstClr>
              </a:solidFill>
              <a:effectLst/>
              <a:uLnTx/>
              <a:uFillTx/>
              <a:latin typeface="Arial"/>
              <a:ea typeface="+mn-ea"/>
              <a:cs typeface="+mn-cs"/>
            </a:endParaRPr>
          </a:p>
        </p:txBody>
      </p:sp>
      <p:sp>
        <p:nvSpPr>
          <p:cNvPr id="8" name="Platshållare för bild 8">
            <a:extLst>
              <a:ext uri="{FF2B5EF4-FFF2-40B4-BE49-F238E27FC236}">
                <a16:creationId xmlns:a16="http://schemas.microsoft.com/office/drawing/2014/main" id="{12619720-8989-44FC-8D94-278B920DBDB7}"/>
              </a:ext>
            </a:extLst>
          </p:cNvPr>
          <p:cNvSpPr>
            <a:spLocks noGrp="1"/>
          </p:cNvSpPr>
          <p:nvPr>
            <p:ph type="pic" sz="quarter" idx="14" hasCustomPrompt="1"/>
          </p:nvPr>
        </p:nvSpPr>
        <p:spPr>
          <a:xfrm>
            <a:off x="216000" y="4201199"/>
            <a:ext cx="3776400" cy="1936800"/>
          </a:xfrm>
          <a:solidFill>
            <a:schemeClr val="bg1">
              <a:lumMod val="75000"/>
            </a:schemeClr>
          </a:solidFill>
        </p:spPr>
        <p:txBody>
          <a:bodyPr lIns="360000" tIns="252000"/>
          <a:lstStyle>
            <a:lvl1pPr marL="0" marR="0" indent="0" algn="ctr" defTabSz="914400" rtl="0" eaLnBrk="1" fontAlgn="auto" latinLnBrk="0" hangingPunct="1">
              <a:lnSpc>
                <a:spcPct val="90000"/>
              </a:lnSpc>
              <a:spcBef>
                <a:spcPts val="1000"/>
              </a:spcBef>
              <a:spcAft>
                <a:spcPts val="0"/>
              </a:spcAft>
              <a:buClrTx/>
              <a:buSzTx/>
              <a:buFontTx/>
              <a:buNone/>
              <a:tabLst/>
              <a:defRPr sz="1400"/>
            </a:lvl1pPr>
          </a:lstStyle>
          <a:p>
            <a:pPr marL="0" marR="0" lvl="0" indent="0" algn="ctr" defTabSz="914400" rtl="0" eaLnBrk="1" fontAlgn="auto" latinLnBrk="0" hangingPunct="1">
              <a:lnSpc>
                <a:spcPct val="90000"/>
              </a:lnSpc>
              <a:spcBef>
                <a:spcPts val="1000"/>
              </a:spcBef>
              <a:spcAft>
                <a:spcPts val="0"/>
              </a:spcAft>
              <a:buClrTx/>
              <a:buSzTx/>
              <a:buFontTx/>
              <a:buNone/>
              <a:tabLst/>
              <a:defRPr/>
            </a:pPr>
            <a:r>
              <a:rPr lang="sv-SE" dirty="0"/>
              <a:t>Klicka på ikonen för att infoga bild</a:t>
            </a:r>
          </a:p>
          <a:p>
            <a:endParaRPr lang="sv-SE" dirty="0"/>
          </a:p>
        </p:txBody>
      </p:sp>
      <p:sp>
        <p:nvSpPr>
          <p:cNvPr id="10" name="Platshållare för bild 8">
            <a:extLst>
              <a:ext uri="{FF2B5EF4-FFF2-40B4-BE49-F238E27FC236}">
                <a16:creationId xmlns:a16="http://schemas.microsoft.com/office/drawing/2014/main" id="{05DA0D78-FDE1-43D1-857B-4C0F0D0D1BFD}"/>
              </a:ext>
            </a:extLst>
          </p:cNvPr>
          <p:cNvSpPr>
            <a:spLocks noGrp="1"/>
          </p:cNvSpPr>
          <p:nvPr>
            <p:ph type="pic" sz="quarter" idx="15" hasCustomPrompt="1"/>
          </p:nvPr>
        </p:nvSpPr>
        <p:spPr>
          <a:xfrm>
            <a:off x="216000" y="2047462"/>
            <a:ext cx="3776400" cy="1936800"/>
          </a:xfrm>
          <a:solidFill>
            <a:schemeClr val="bg1">
              <a:lumMod val="75000"/>
            </a:schemeClr>
          </a:solidFill>
        </p:spPr>
        <p:txBody>
          <a:bodyPr lIns="360000" tIns="252000"/>
          <a:lstStyle>
            <a:lvl1pPr marL="0" marR="0" indent="0" algn="ctr" defTabSz="914400" rtl="0" eaLnBrk="1" fontAlgn="auto" latinLnBrk="0" hangingPunct="1">
              <a:lnSpc>
                <a:spcPct val="90000"/>
              </a:lnSpc>
              <a:spcBef>
                <a:spcPts val="1000"/>
              </a:spcBef>
              <a:spcAft>
                <a:spcPts val="0"/>
              </a:spcAft>
              <a:buClrTx/>
              <a:buSzTx/>
              <a:buFontTx/>
              <a:buNone/>
              <a:tabLst/>
              <a:defRPr sz="1400"/>
            </a:lvl1pPr>
          </a:lstStyle>
          <a:p>
            <a:pPr marL="0" marR="0" lvl="0" indent="0" algn="ctr" defTabSz="914400" rtl="0" eaLnBrk="1" fontAlgn="auto" latinLnBrk="0" hangingPunct="1">
              <a:lnSpc>
                <a:spcPct val="90000"/>
              </a:lnSpc>
              <a:spcBef>
                <a:spcPts val="1000"/>
              </a:spcBef>
              <a:spcAft>
                <a:spcPts val="0"/>
              </a:spcAft>
              <a:buClrTx/>
              <a:buSzTx/>
              <a:buFontTx/>
              <a:buNone/>
              <a:tabLst/>
              <a:defRPr/>
            </a:pPr>
            <a:r>
              <a:rPr lang="sv-SE" dirty="0"/>
              <a:t>Klicka på ikonen för att infoga bild</a:t>
            </a:r>
          </a:p>
          <a:p>
            <a:endParaRPr lang="sv-SE" dirty="0"/>
          </a:p>
        </p:txBody>
      </p:sp>
      <p:sp>
        <p:nvSpPr>
          <p:cNvPr id="11" name="Platshållare för bild 8">
            <a:extLst>
              <a:ext uri="{FF2B5EF4-FFF2-40B4-BE49-F238E27FC236}">
                <a16:creationId xmlns:a16="http://schemas.microsoft.com/office/drawing/2014/main" id="{ADAAEF65-35CB-4A38-B68B-3161FFC88383}"/>
              </a:ext>
            </a:extLst>
          </p:cNvPr>
          <p:cNvSpPr>
            <a:spLocks noGrp="1"/>
          </p:cNvSpPr>
          <p:nvPr>
            <p:ph type="pic" sz="quarter" idx="16" hasCustomPrompt="1"/>
          </p:nvPr>
        </p:nvSpPr>
        <p:spPr>
          <a:xfrm>
            <a:off x="4203658" y="4201200"/>
            <a:ext cx="3776400" cy="1936800"/>
          </a:xfrm>
          <a:solidFill>
            <a:schemeClr val="bg1">
              <a:lumMod val="75000"/>
            </a:schemeClr>
          </a:solidFill>
        </p:spPr>
        <p:txBody>
          <a:bodyPr lIns="360000" tIns="252000"/>
          <a:lstStyle>
            <a:lvl1pPr marL="0" marR="0" indent="0" algn="ctr" defTabSz="914400" rtl="0" eaLnBrk="1" fontAlgn="auto" latinLnBrk="0" hangingPunct="1">
              <a:lnSpc>
                <a:spcPct val="90000"/>
              </a:lnSpc>
              <a:spcBef>
                <a:spcPts val="1000"/>
              </a:spcBef>
              <a:spcAft>
                <a:spcPts val="0"/>
              </a:spcAft>
              <a:buClrTx/>
              <a:buSzTx/>
              <a:buFontTx/>
              <a:buNone/>
              <a:tabLst/>
              <a:defRPr sz="1400"/>
            </a:lvl1pPr>
          </a:lstStyle>
          <a:p>
            <a:pPr marL="0" marR="0" lvl="0" indent="0" algn="ctr" defTabSz="914400" rtl="0" eaLnBrk="1" fontAlgn="auto" latinLnBrk="0" hangingPunct="1">
              <a:lnSpc>
                <a:spcPct val="90000"/>
              </a:lnSpc>
              <a:spcBef>
                <a:spcPts val="1000"/>
              </a:spcBef>
              <a:spcAft>
                <a:spcPts val="0"/>
              </a:spcAft>
              <a:buClrTx/>
              <a:buSzTx/>
              <a:buFontTx/>
              <a:buNone/>
              <a:tabLst/>
              <a:defRPr/>
            </a:pPr>
            <a:r>
              <a:rPr lang="sv-SE" dirty="0"/>
              <a:t>Klicka på ikonen för att infoga bild</a:t>
            </a:r>
          </a:p>
          <a:p>
            <a:endParaRPr lang="sv-SE" dirty="0"/>
          </a:p>
        </p:txBody>
      </p:sp>
      <p:sp>
        <p:nvSpPr>
          <p:cNvPr id="12" name="Platshållare för bild 8">
            <a:extLst>
              <a:ext uri="{FF2B5EF4-FFF2-40B4-BE49-F238E27FC236}">
                <a16:creationId xmlns:a16="http://schemas.microsoft.com/office/drawing/2014/main" id="{1AC07A39-93C8-43CF-BC73-BD58CDA1D02C}"/>
              </a:ext>
            </a:extLst>
          </p:cNvPr>
          <p:cNvSpPr>
            <a:spLocks noGrp="1"/>
          </p:cNvSpPr>
          <p:nvPr>
            <p:ph type="pic" sz="quarter" idx="17" hasCustomPrompt="1"/>
          </p:nvPr>
        </p:nvSpPr>
        <p:spPr>
          <a:xfrm>
            <a:off x="8191440" y="2047463"/>
            <a:ext cx="3776400" cy="1936800"/>
          </a:xfrm>
          <a:solidFill>
            <a:schemeClr val="bg1">
              <a:lumMod val="75000"/>
            </a:schemeClr>
          </a:solidFill>
        </p:spPr>
        <p:txBody>
          <a:bodyPr lIns="360000" tIns="252000"/>
          <a:lstStyle>
            <a:lvl1pPr marL="0" marR="0" indent="0" algn="ctr" defTabSz="914400" rtl="0" eaLnBrk="1" fontAlgn="auto" latinLnBrk="0" hangingPunct="1">
              <a:lnSpc>
                <a:spcPct val="90000"/>
              </a:lnSpc>
              <a:spcBef>
                <a:spcPts val="1000"/>
              </a:spcBef>
              <a:spcAft>
                <a:spcPts val="0"/>
              </a:spcAft>
              <a:buClrTx/>
              <a:buSzTx/>
              <a:buFontTx/>
              <a:buNone/>
              <a:tabLst/>
              <a:defRPr sz="1400"/>
            </a:lvl1pPr>
          </a:lstStyle>
          <a:p>
            <a:pPr marL="0" marR="0" lvl="0" indent="0" algn="ctr" defTabSz="914400" rtl="0" eaLnBrk="1" fontAlgn="auto" latinLnBrk="0" hangingPunct="1">
              <a:lnSpc>
                <a:spcPct val="90000"/>
              </a:lnSpc>
              <a:spcBef>
                <a:spcPts val="1000"/>
              </a:spcBef>
              <a:spcAft>
                <a:spcPts val="0"/>
              </a:spcAft>
              <a:buClrTx/>
              <a:buSzTx/>
              <a:buFontTx/>
              <a:buNone/>
              <a:tabLst/>
              <a:defRPr/>
            </a:pPr>
            <a:r>
              <a:rPr lang="sv-SE" dirty="0"/>
              <a:t>Klicka på ikonen för att infoga bild</a:t>
            </a:r>
          </a:p>
          <a:p>
            <a:endParaRPr lang="sv-SE" dirty="0"/>
          </a:p>
        </p:txBody>
      </p:sp>
      <p:sp>
        <p:nvSpPr>
          <p:cNvPr id="13" name="Platshållare för bild 8">
            <a:extLst>
              <a:ext uri="{FF2B5EF4-FFF2-40B4-BE49-F238E27FC236}">
                <a16:creationId xmlns:a16="http://schemas.microsoft.com/office/drawing/2014/main" id="{401BE4A9-AE6D-4492-9337-3FD7D8D38F56}"/>
              </a:ext>
            </a:extLst>
          </p:cNvPr>
          <p:cNvSpPr>
            <a:spLocks noGrp="1"/>
          </p:cNvSpPr>
          <p:nvPr>
            <p:ph type="pic" sz="quarter" idx="18" hasCustomPrompt="1"/>
          </p:nvPr>
        </p:nvSpPr>
        <p:spPr>
          <a:xfrm>
            <a:off x="8191440" y="4201200"/>
            <a:ext cx="3776400" cy="1936800"/>
          </a:xfrm>
          <a:solidFill>
            <a:schemeClr val="bg1">
              <a:lumMod val="75000"/>
            </a:schemeClr>
          </a:solidFill>
        </p:spPr>
        <p:txBody>
          <a:bodyPr lIns="360000" tIns="252000"/>
          <a:lstStyle>
            <a:lvl1pPr marL="0" marR="0" indent="0" algn="ctr" defTabSz="914400" rtl="0" eaLnBrk="1" fontAlgn="auto" latinLnBrk="0" hangingPunct="1">
              <a:lnSpc>
                <a:spcPct val="90000"/>
              </a:lnSpc>
              <a:spcBef>
                <a:spcPts val="1000"/>
              </a:spcBef>
              <a:spcAft>
                <a:spcPts val="0"/>
              </a:spcAft>
              <a:buClrTx/>
              <a:buSzTx/>
              <a:buFontTx/>
              <a:buNone/>
              <a:tabLst/>
              <a:defRPr sz="1400"/>
            </a:lvl1pPr>
          </a:lstStyle>
          <a:p>
            <a:pPr marL="0" marR="0" lvl="0" indent="0" algn="ctr" defTabSz="914400" rtl="0" eaLnBrk="1" fontAlgn="auto" latinLnBrk="0" hangingPunct="1">
              <a:lnSpc>
                <a:spcPct val="90000"/>
              </a:lnSpc>
              <a:spcBef>
                <a:spcPts val="1000"/>
              </a:spcBef>
              <a:spcAft>
                <a:spcPts val="0"/>
              </a:spcAft>
              <a:buClrTx/>
              <a:buSzTx/>
              <a:buFontTx/>
              <a:buNone/>
              <a:tabLst/>
              <a:defRPr/>
            </a:pPr>
            <a:r>
              <a:rPr lang="sv-SE" dirty="0"/>
              <a:t>Klicka på ikonen för att infoga bild</a:t>
            </a:r>
          </a:p>
          <a:p>
            <a:endParaRPr lang="sv-SE" dirty="0"/>
          </a:p>
        </p:txBody>
      </p:sp>
    </p:spTree>
    <p:extLst>
      <p:ext uri="{BB962C8B-B14F-4D97-AF65-F5344CB8AC3E}">
        <p14:creationId xmlns:p14="http://schemas.microsoft.com/office/powerpoint/2010/main" val="3010612036"/>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p:cSld name="Rubrik Multi Text 5 Bilder">
    <p:spTree>
      <p:nvGrpSpPr>
        <p:cNvPr id="1" name=""/>
        <p:cNvGrpSpPr/>
        <p:nvPr/>
      </p:nvGrpSpPr>
      <p:grpSpPr>
        <a:xfrm>
          <a:off x="0" y="0"/>
          <a:ext cx="0" cy="0"/>
          <a:chOff x="0" y="0"/>
          <a:chExt cx="0" cy="0"/>
        </a:xfrm>
      </p:grpSpPr>
      <p:sp>
        <p:nvSpPr>
          <p:cNvPr id="14" name="Rektangel 13">
            <a:extLst>
              <a:ext uri="{FF2B5EF4-FFF2-40B4-BE49-F238E27FC236}">
                <a16:creationId xmlns:a16="http://schemas.microsoft.com/office/drawing/2014/main" id="{57D8B48B-77D5-4E7B-9BA9-9EA4D856EAA2}"/>
              </a:ext>
            </a:extLst>
          </p:cNvPr>
          <p:cNvSpPr/>
          <p:nvPr/>
        </p:nvSpPr>
        <p:spPr>
          <a:xfrm>
            <a:off x="232560" y="2046077"/>
            <a:ext cx="3776400" cy="1936800"/>
          </a:xfrm>
          <a:prstGeom prst="rect">
            <a:avLst/>
          </a:prstGeom>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dirty="0">
              <a:ln>
                <a:noFill/>
              </a:ln>
              <a:solidFill>
                <a:prstClr val="white"/>
              </a:solidFill>
              <a:effectLst/>
              <a:uLnTx/>
              <a:uFillTx/>
              <a:latin typeface="Arial"/>
              <a:ea typeface="+mn-ea"/>
              <a:cs typeface="+mn-cs"/>
            </a:endParaRPr>
          </a:p>
        </p:txBody>
      </p:sp>
      <p:sp>
        <p:nvSpPr>
          <p:cNvPr id="9" name="Platshållare för bild 8">
            <a:extLst>
              <a:ext uri="{FF2B5EF4-FFF2-40B4-BE49-F238E27FC236}">
                <a16:creationId xmlns:a16="http://schemas.microsoft.com/office/drawing/2014/main" id="{4F2F6A57-7EA2-47DD-A2ED-D38487DF8B9A}"/>
              </a:ext>
            </a:extLst>
          </p:cNvPr>
          <p:cNvSpPr>
            <a:spLocks noGrp="1"/>
          </p:cNvSpPr>
          <p:nvPr>
            <p:ph type="pic" sz="quarter" idx="13" hasCustomPrompt="1"/>
          </p:nvPr>
        </p:nvSpPr>
        <p:spPr>
          <a:xfrm>
            <a:off x="4203658" y="2047462"/>
            <a:ext cx="3776400" cy="1936800"/>
          </a:xfrm>
          <a:solidFill>
            <a:schemeClr val="bg1">
              <a:lumMod val="75000"/>
            </a:schemeClr>
          </a:solidFill>
        </p:spPr>
        <p:txBody>
          <a:bodyPr lIns="360000" tIns="252000"/>
          <a:lstStyle>
            <a:lvl1pPr marL="0" marR="0" indent="0" algn="ctr" defTabSz="914400" rtl="0" eaLnBrk="1" fontAlgn="auto" latinLnBrk="0" hangingPunct="1">
              <a:lnSpc>
                <a:spcPct val="90000"/>
              </a:lnSpc>
              <a:spcBef>
                <a:spcPts val="1000"/>
              </a:spcBef>
              <a:spcAft>
                <a:spcPts val="0"/>
              </a:spcAft>
              <a:buClrTx/>
              <a:buSzTx/>
              <a:buFontTx/>
              <a:buNone/>
              <a:tabLst/>
              <a:defRPr sz="1400"/>
            </a:lvl1pPr>
          </a:lstStyle>
          <a:p>
            <a:pPr marL="0" marR="0" lvl="0" indent="0" algn="ctr" defTabSz="914400" rtl="0" eaLnBrk="1" fontAlgn="auto" latinLnBrk="0" hangingPunct="1">
              <a:lnSpc>
                <a:spcPct val="90000"/>
              </a:lnSpc>
              <a:spcBef>
                <a:spcPts val="1000"/>
              </a:spcBef>
              <a:spcAft>
                <a:spcPts val="0"/>
              </a:spcAft>
              <a:buClrTx/>
              <a:buSzTx/>
              <a:buFontTx/>
              <a:buNone/>
              <a:tabLst/>
              <a:defRPr/>
            </a:pPr>
            <a:r>
              <a:rPr lang="sv-SE" dirty="0"/>
              <a:t>Klicka på ikonen för att infoga bild</a:t>
            </a:r>
          </a:p>
          <a:p>
            <a:endParaRPr lang="sv-SE" dirty="0"/>
          </a:p>
        </p:txBody>
      </p:sp>
      <p:sp>
        <p:nvSpPr>
          <p:cNvPr id="2" name="Rubrik 1">
            <a:extLst>
              <a:ext uri="{FF2B5EF4-FFF2-40B4-BE49-F238E27FC236}">
                <a16:creationId xmlns:a16="http://schemas.microsoft.com/office/drawing/2014/main" id="{9F8FF724-E49B-4704-9C98-90B00DD5AF12}"/>
              </a:ext>
            </a:extLst>
          </p:cNvPr>
          <p:cNvSpPr>
            <a:spLocks noGrp="1"/>
          </p:cNvSpPr>
          <p:nvPr>
            <p:ph type="title" hasCustomPrompt="1"/>
          </p:nvPr>
        </p:nvSpPr>
        <p:spPr>
          <a:xfrm>
            <a:off x="479640" y="382479"/>
            <a:ext cx="5623962" cy="1606659"/>
          </a:xfrm>
        </p:spPr>
        <p:txBody>
          <a:bodyPr/>
          <a:lstStyle>
            <a:lvl1pPr>
              <a:defRPr/>
            </a:lvl1pPr>
          </a:lstStyle>
          <a:p>
            <a:r>
              <a:rPr lang="sv-SE" dirty="0"/>
              <a:t>Klicka här för rubrik</a:t>
            </a:r>
          </a:p>
        </p:txBody>
      </p:sp>
      <p:sp>
        <p:nvSpPr>
          <p:cNvPr id="5" name="Platshållare för datum 4">
            <a:extLst>
              <a:ext uri="{FF2B5EF4-FFF2-40B4-BE49-F238E27FC236}">
                <a16:creationId xmlns:a16="http://schemas.microsoft.com/office/drawing/2014/main" id="{3B336E3A-4F5D-4A20-8031-79061612051D}"/>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7FD6226-C6DB-4B6B-B6B5-297A7BE0506B}" type="datetime1">
              <a:rPr kumimoji="0" lang="sv-SE" sz="1200" b="0" i="0" u="none" strike="noStrike" kern="1200" cap="none" spc="0" normalizeH="0" baseline="0" noProof="0" smtClean="0">
                <a:ln>
                  <a:noFill/>
                </a:ln>
                <a:solidFill>
                  <a:prstClr val="black">
                    <a:tint val="75000"/>
                  </a:prstClr>
                </a:solidFill>
                <a:effectLst/>
                <a:uLnTx/>
                <a:uFillTx/>
                <a:latin typeface="Arial"/>
                <a:ea typeface="+mn-ea"/>
                <a:cs typeface="+mn-cs"/>
              </a:rPr>
              <a:t>2022-11-09</a:t>
            </a:fld>
            <a:endParaRPr kumimoji="0" lang="sv-SE" sz="1200" b="0" i="0" u="none" strike="noStrike" kern="1200" cap="none" spc="0" normalizeH="0" baseline="0" noProof="0" dirty="0">
              <a:ln>
                <a:noFill/>
              </a:ln>
              <a:solidFill>
                <a:prstClr val="black">
                  <a:tint val="75000"/>
                </a:prstClr>
              </a:solidFill>
              <a:effectLst/>
              <a:uLnTx/>
              <a:uFillTx/>
              <a:latin typeface="Arial"/>
              <a:ea typeface="+mn-ea"/>
              <a:cs typeface="+mn-cs"/>
            </a:endParaRPr>
          </a:p>
        </p:txBody>
      </p:sp>
      <p:sp>
        <p:nvSpPr>
          <p:cNvPr id="6" name="Platshållare för sidfot 5">
            <a:extLst>
              <a:ext uri="{FF2B5EF4-FFF2-40B4-BE49-F238E27FC236}">
                <a16:creationId xmlns:a16="http://schemas.microsoft.com/office/drawing/2014/main" id="{550FFDF2-D867-4E53-8AAC-444DD30952FB}"/>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200" b="0" i="0" u="none" strike="noStrike" kern="1200" cap="none" spc="0" normalizeH="0" baseline="0" noProof="0" dirty="0">
              <a:ln>
                <a:noFill/>
              </a:ln>
              <a:solidFill>
                <a:prstClr val="black">
                  <a:tint val="75000"/>
                </a:prstClr>
              </a:solidFill>
              <a:effectLst/>
              <a:uLnTx/>
              <a:uFillTx/>
              <a:latin typeface="Arial"/>
              <a:ea typeface="+mn-ea"/>
              <a:cs typeface="+mn-cs"/>
            </a:endParaRPr>
          </a:p>
        </p:txBody>
      </p:sp>
      <p:sp>
        <p:nvSpPr>
          <p:cNvPr id="7" name="Platshållare för bildnummer 6">
            <a:extLst>
              <a:ext uri="{FF2B5EF4-FFF2-40B4-BE49-F238E27FC236}">
                <a16:creationId xmlns:a16="http://schemas.microsoft.com/office/drawing/2014/main" id="{96C34A88-0CA2-42B6-84DB-A048521252C5}"/>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465F0E0-B5C3-4CD1-92D9-1861807167C1}" type="slidenum">
              <a:rPr kumimoji="0" lang="sv-SE" sz="1200" b="0" i="0" u="none" strike="noStrike" kern="1200" cap="none" spc="0" normalizeH="0" baseline="0" noProof="0" smtClean="0">
                <a:ln>
                  <a:noFill/>
                </a:ln>
                <a:solidFill>
                  <a:prstClr val="black">
                    <a:tint val="75000"/>
                  </a:prstClr>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sv-SE" sz="1200" b="0" i="0" u="none" strike="noStrike" kern="1200" cap="none" spc="0" normalizeH="0" baseline="0" noProof="0" dirty="0">
              <a:ln>
                <a:noFill/>
              </a:ln>
              <a:solidFill>
                <a:prstClr val="black">
                  <a:tint val="75000"/>
                </a:prstClr>
              </a:solidFill>
              <a:effectLst/>
              <a:uLnTx/>
              <a:uFillTx/>
              <a:latin typeface="Arial"/>
              <a:ea typeface="+mn-ea"/>
              <a:cs typeface="+mn-cs"/>
            </a:endParaRPr>
          </a:p>
        </p:txBody>
      </p:sp>
      <p:sp>
        <p:nvSpPr>
          <p:cNvPr id="8" name="Platshållare för bild 8">
            <a:extLst>
              <a:ext uri="{FF2B5EF4-FFF2-40B4-BE49-F238E27FC236}">
                <a16:creationId xmlns:a16="http://schemas.microsoft.com/office/drawing/2014/main" id="{12619720-8989-44FC-8D94-278B920DBDB7}"/>
              </a:ext>
            </a:extLst>
          </p:cNvPr>
          <p:cNvSpPr>
            <a:spLocks noGrp="1"/>
          </p:cNvSpPr>
          <p:nvPr>
            <p:ph type="pic" sz="quarter" idx="14" hasCustomPrompt="1"/>
          </p:nvPr>
        </p:nvSpPr>
        <p:spPr>
          <a:xfrm>
            <a:off x="216000" y="4201199"/>
            <a:ext cx="3776400" cy="1936800"/>
          </a:xfrm>
          <a:solidFill>
            <a:schemeClr val="bg1">
              <a:lumMod val="75000"/>
            </a:schemeClr>
          </a:solidFill>
        </p:spPr>
        <p:txBody>
          <a:bodyPr lIns="360000" tIns="252000"/>
          <a:lstStyle>
            <a:lvl1pPr marL="0" marR="0" indent="0" algn="ctr" defTabSz="914400" rtl="0" eaLnBrk="1" fontAlgn="auto" latinLnBrk="0" hangingPunct="1">
              <a:lnSpc>
                <a:spcPct val="90000"/>
              </a:lnSpc>
              <a:spcBef>
                <a:spcPts val="1000"/>
              </a:spcBef>
              <a:spcAft>
                <a:spcPts val="0"/>
              </a:spcAft>
              <a:buClrTx/>
              <a:buSzTx/>
              <a:buFontTx/>
              <a:buNone/>
              <a:tabLst/>
              <a:defRPr sz="1400"/>
            </a:lvl1pPr>
          </a:lstStyle>
          <a:p>
            <a:pPr marL="0" marR="0" lvl="0" indent="0" algn="ctr" defTabSz="914400" rtl="0" eaLnBrk="1" fontAlgn="auto" latinLnBrk="0" hangingPunct="1">
              <a:lnSpc>
                <a:spcPct val="90000"/>
              </a:lnSpc>
              <a:spcBef>
                <a:spcPts val="1000"/>
              </a:spcBef>
              <a:spcAft>
                <a:spcPts val="0"/>
              </a:spcAft>
              <a:buClrTx/>
              <a:buSzTx/>
              <a:buFontTx/>
              <a:buNone/>
              <a:tabLst/>
              <a:defRPr/>
            </a:pPr>
            <a:r>
              <a:rPr lang="sv-SE" dirty="0"/>
              <a:t>Klicka på ikonen för att infoga bild</a:t>
            </a:r>
          </a:p>
          <a:p>
            <a:endParaRPr lang="sv-SE" dirty="0"/>
          </a:p>
        </p:txBody>
      </p:sp>
      <p:sp>
        <p:nvSpPr>
          <p:cNvPr id="11" name="Platshållare för bild 8">
            <a:extLst>
              <a:ext uri="{FF2B5EF4-FFF2-40B4-BE49-F238E27FC236}">
                <a16:creationId xmlns:a16="http://schemas.microsoft.com/office/drawing/2014/main" id="{ADAAEF65-35CB-4A38-B68B-3161FFC88383}"/>
              </a:ext>
            </a:extLst>
          </p:cNvPr>
          <p:cNvSpPr>
            <a:spLocks noGrp="1"/>
          </p:cNvSpPr>
          <p:nvPr>
            <p:ph type="pic" sz="quarter" idx="16" hasCustomPrompt="1"/>
          </p:nvPr>
        </p:nvSpPr>
        <p:spPr>
          <a:xfrm>
            <a:off x="4203658" y="4201200"/>
            <a:ext cx="3776400" cy="1936800"/>
          </a:xfrm>
          <a:solidFill>
            <a:schemeClr val="bg1">
              <a:lumMod val="75000"/>
            </a:schemeClr>
          </a:solidFill>
        </p:spPr>
        <p:txBody>
          <a:bodyPr lIns="360000" tIns="252000"/>
          <a:lstStyle>
            <a:lvl1pPr marL="0" marR="0" indent="0" algn="ctr" defTabSz="914400" rtl="0" eaLnBrk="1" fontAlgn="auto" latinLnBrk="0" hangingPunct="1">
              <a:lnSpc>
                <a:spcPct val="90000"/>
              </a:lnSpc>
              <a:spcBef>
                <a:spcPts val="1000"/>
              </a:spcBef>
              <a:spcAft>
                <a:spcPts val="0"/>
              </a:spcAft>
              <a:buClrTx/>
              <a:buSzTx/>
              <a:buFontTx/>
              <a:buNone/>
              <a:tabLst/>
              <a:defRPr sz="1400"/>
            </a:lvl1pPr>
          </a:lstStyle>
          <a:p>
            <a:pPr marL="0" marR="0" lvl="0" indent="0" algn="ctr" defTabSz="914400" rtl="0" eaLnBrk="1" fontAlgn="auto" latinLnBrk="0" hangingPunct="1">
              <a:lnSpc>
                <a:spcPct val="90000"/>
              </a:lnSpc>
              <a:spcBef>
                <a:spcPts val="1000"/>
              </a:spcBef>
              <a:spcAft>
                <a:spcPts val="0"/>
              </a:spcAft>
              <a:buClrTx/>
              <a:buSzTx/>
              <a:buFontTx/>
              <a:buNone/>
              <a:tabLst/>
              <a:defRPr/>
            </a:pPr>
            <a:r>
              <a:rPr lang="sv-SE" dirty="0"/>
              <a:t>Klicka på ikonen för att infoga bild</a:t>
            </a:r>
          </a:p>
          <a:p>
            <a:endParaRPr lang="sv-SE" dirty="0"/>
          </a:p>
        </p:txBody>
      </p:sp>
      <p:sp>
        <p:nvSpPr>
          <p:cNvPr id="12" name="Platshållare för bild 8">
            <a:extLst>
              <a:ext uri="{FF2B5EF4-FFF2-40B4-BE49-F238E27FC236}">
                <a16:creationId xmlns:a16="http://schemas.microsoft.com/office/drawing/2014/main" id="{1AC07A39-93C8-43CF-BC73-BD58CDA1D02C}"/>
              </a:ext>
            </a:extLst>
          </p:cNvPr>
          <p:cNvSpPr>
            <a:spLocks noGrp="1"/>
          </p:cNvSpPr>
          <p:nvPr>
            <p:ph type="pic" sz="quarter" idx="17" hasCustomPrompt="1"/>
          </p:nvPr>
        </p:nvSpPr>
        <p:spPr>
          <a:xfrm>
            <a:off x="8191440" y="2047463"/>
            <a:ext cx="3776400" cy="1936800"/>
          </a:xfrm>
          <a:solidFill>
            <a:schemeClr val="bg1">
              <a:lumMod val="75000"/>
            </a:schemeClr>
          </a:solidFill>
        </p:spPr>
        <p:txBody>
          <a:bodyPr lIns="360000" tIns="252000"/>
          <a:lstStyle>
            <a:lvl1pPr marL="0" marR="0" indent="0" algn="ctr" defTabSz="914400" rtl="0" eaLnBrk="1" fontAlgn="auto" latinLnBrk="0" hangingPunct="1">
              <a:lnSpc>
                <a:spcPct val="90000"/>
              </a:lnSpc>
              <a:spcBef>
                <a:spcPts val="1000"/>
              </a:spcBef>
              <a:spcAft>
                <a:spcPts val="0"/>
              </a:spcAft>
              <a:buClrTx/>
              <a:buSzTx/>
              <a:buFontTx/>
              <a:buNone/>
              <a:tabLst/>
              <a:defRPr sz="1400"/>
            </a:lvl1pPr>
          </a:lstStyle>
          <a:p>
            <a:pPr marL="0" marR="0" lvl="0" indent="0" algn="ctr" defTabSz="914400" rtl="0" eaLnBrk="1" fontAlgn="auto" latinLnBrk="0" hangingPunct="1">
              <a:lnSpc>
                <a:spcPct val="90000"/>
              </a:lnSpc>
              <a:spcBef>
                <a:spcPts val="1000"/>
              </a:spcBef>
              <a:spcAft>
                <a:spcPts val="0"/>
              </a:spcAft>
              <a:buClrTx/>
              <a:buSzTx/>
              <a:buFontTx/>
              <a:buNone/>
              <a:tabLst/>
              <a:defRPr/>
            </a:pPr>
            <a:r>
              <a:rPr lang="sv-SE" dirty="0"/>
              <a:t>Klicka på ikonen för att infoga bild</a:t>
            </a:r>
          </a:p>
          <a:p>
            <a:endParaRPr lang="sv-SE" dirty="0"/>
          </a:p>
        </p:txBody>
      </p:sp>
      <p:sp>
        <p:nvSpPr>
          <p:cNvPr id="13" name="Platshållare för bild 8">
            <a:extLst>
              <a:ext uri="{FF2B5EF4-FFF2-40B4-BE49-F238E27FC236}">
                <a16:creationId xmlns:a16="http://schemas.microsoft.com/office/drawing/2014/main" id="{401BE4A9-AE6D-4492-9337-3FD7D8D38F56}"/>
              </a:ext>
            </a:extLst>
          </p:cNvPr>
          <p:cNvSpPr>
            <a:spLocks noGrp="1"/>
          </p:cNvSpPr>
          <p:nvPr>
            <p:ph type="pic" sz="quarter" idx="18" hasCustomPrompt="1"/>
          </p:nvPr>
        </p:nvSpPr>
        <p:spPr>
          <a:xfrm>
            <a:off x="8191440" y="4201200"/>
            <a:ext cx="3776400" cy="1936800"/>
          </a:xfrm>
          <a:solidFill>
            <a:schemeClr val="bg1">
              <a:lumMod val="75000"/>
            </a:schemeClr>
          </a:solidFill>
        </p:spPr>
        <p:txBody>
          <a:bodyPr lIns="360000" tIns="252000"/>
          <a:lstStyle>
            <a:lvl1pPr marL="0" marR="0" indent="0" algn="ctr" defTabSz="914400" rtl="0" eaLnBrk="1" fontAlgn="auto" latinLnBrk="0" hangingPunct="1">
              <a:lnSpc>
                <a:spcPct val="90000"/>
              </a:lnSpc>
              <a:spcBef>
                <a:spcPts val="1000"/>
              </a:spcBef>
              <a:spcAft>
                <a:spcPts val="0"/>
              </a:spcAft>
              <a:buClrTx/>
              <a:buSzTx/>
              <a:buFontTx/>
              <a:buNone/>
              <a:tabLst/>
              <a:defRPr sz="1400"/>
            </a:lvl1pPr>
          </a:lstStyle>
          <a:p>
            <a:pPr marL="0" marR="0" lvl="0" indent="0" algn="ctr" defTabSz="914400" rtl="0" eaLnBrk="1" fontAlgn="auto" latinLnBrk="0" hangingPunct="1">
              <a:lnSpc>
                <a:spcPct val="90000"/>
              </a:lnSpc>
              <a:spcBef>
                <a:spcPts val="1000"/>
              </a:spcBef>
              <a:spcAft>
                <a:spcPts val="0"/>
              </a:spcAft>
              <a:buClrTx/>
              <a:buSzTx/>
              <a:buFontTx/>
              <a:buNone/>
              <a:tabLst/>
              <a:defRPr/>
            </a:pPr>
            <a:r>
              <a:rPr lang="sv-SE" dirty="0"/>
              <a:t>Klicka på ikonen för att infoga bild</a:t>
            </a:r>
          </a:p>
          <a:p>
            <a:endParaRPr lang="sv-SE" dirty="0"/>
          </a:p>
        </p:txBody>
      </p:sp>
      <p:sp>
        <p:nvSpPr>
          <p:cNvPr id="4" name="Platshållare för innehåll 3">
            <a:extLst>
              <a:ext uri="{FF2B5EF4-FFF2-40B4-BE49-F238E27FC236}">
                <a16:creationId xmlns:a16="http://schemas.microsoft.com/office/drawing/2014/main" id="{BE8DABAE-EC87-4F26-B4F1-8FF1631C4A84}"/>
              </a:ext>
            </a:extLst>
          </p:cNvPr>
          <p:cNvSpPr>
            <a:spLocks noGrp="1"/>
          </p:cNvSpPr>
          <p:nvPr>
            <p:ph sz="quarter" idx="19"/>
          </p:nvPr>
        </p:nvSpPr>
        <p:spPr>
          <a:xfrm>
            <a:off x="232560" y="2046077"/>
            <a:ext cx="3776400" cy="1936800"/>
          </a:xfrm>
          <a:noFill/>
        </p:spPr>
        <p:txBody>
          <a:bodyPr lIns="216000" tIns="180000"/>
          <a:lstStyle>
            <a:lvl1pPr marL="0" indent="0">
              <a:buFontTx/>
              <a:buNone/>
              <a:defRPr sz="2000">
                <a:solidFill>
                  <a:schemeClr val="bg1"/>
                </a:solidFill>
              </a:defRPr>
            </a:lvl1pPr>
            <a:lvl2pPr marL="457200" indent="0">
              <a:buFontTx/>
              <a:buNone/>
              <a:defRPr>
                <a:solidFill>
                  <a:schemeClr val="bg1"/>
                </a:solidFill>
              </a:defRPr>
            </a:lvl2pPr>
            <a:lvl3pPr marL="914400" indent="0">
              <a:buFontTx/>
              <a:buNone/>
              <a:defRPr>
                <a:solidFill>
                  <a:schemeClr val="bg1"/>
                </a:solidFill>
              </a:defRPr>
            </a:lvl3pPr>
            <a:lvl4pPr marL="1371600" indent="0">
              <a:buFontTx/>
              <a:buNone/>
              <a:defRPr>
                <a:solidFill>
                  <a:schemeClr val="bg1"/>
                </a:solidFill>
              </a:defRPr>
            </a:lvl4pPr>
            <a:lvl5pPr marL="1828800" indent="0">
              <a:buFontTx/>
              <a:buNone/>
              <a:defRPr>
                <a:solidFill>
                  <a:schemeClr val="bg1"/>
                </a:solidFill>
              </a:defRPr>
            </a:lvl5pPr>
          </a:lstStyle>
          <a:p>
            <a:pPr lvl="0"/>
            <a:r>
              <a:rPr lang="sv-SE"/>
              <a:t>Redigera format för bakgrundstext</a:t>
            </a:r>
          </a:p>
        </p:txBody>
      </p:sp>
    </p:spTree>
    <p:extLst>
      <p:ext uri="{BB962C8B-B14F-4D97-AF65-F5344CB8AC3E}">
        <p14:creationId xmlns:p14="http://schemas.microsoft.com/office/powerpoint/2010/main" val="3766931906"/>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title" preserve="1">
  <p:cSld name="Rubrikbild">
    <p:spTree>
      <p:nvGrpSpPr>
        <p:cNvPr id="1" name=""/>
        <p:cNvGrpSpPr/>
        <p:nvPr/>
      </p:nvGrpSpPr>
      <p:grpSpPr>
        <a:xfrm>
          <a:off x="0" y="0"/>
          <a:ext cx="0" cy="0"/>
          <a:chOff x="0" y="0"/>
          <a:chExt cx="0" cy="0"/>
        </a:xfrm>
      </p:grpSpPr>
      <p:sp>
        <p:nvSpPr>
          <p:cNvPr id="7" name="Rektangel 6">
            <a:extLst>
              <a:ext uri="{FF2B5EF4-FFF2-40B4-BE49-F238E27FC236}">
                <a16:creationId xmlns:a16="http://schemas.microsoft.com/office/drawing/2014/main" id="{1FEFD6A9-06AE-4A66-8BF8-D0B7C5E88A0F}"/>
              </a:ext>
            </a:extLst>
          </p:cNvPr>
          <p:cNvSpPr/>
          <p:nvPr/>
        </p:nvSpPr>
        <p:spPr>
          <a:xfrm>
            <a:off x="215999" y="215998"/>
            <a:ext cx="11760001" cy="5921485"/>
          </a:xfrm>
          <a:prstGeom prst="rect">
            <a:avLst/>
          </a:prstGeom>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dirty="0">
              <a:ln>
                <a:noFill/>
              </a:ln>
              <a:solidFill>
                <a:prstClr val="white"/>
              </a:solidFill>
              <a:effectLst/>
              <a:uLnTx/>
              <a:uFillTx/>
              <a:latin typeface="Arial"/>
              <a:ea typeface="+mn-ea"/>
              <a:cs typeface="+mn-cs"/>
            </a:endParaRPr>
          </a:p>
        </p:txBody>
      </p:sp>
      <p:sp>
        <p:nvSpPr>
          <p:cNvPr id="2" name="Rubrik 1">
            <a:extLst>
              <a:ext uri="{FF2B5EF4-FFF2-40B4-BE49-F238E27FC236}">
                <a16:creationId xmlns:a16="http://schemas.microsoft.com/office/drawing/2014/main" id="{55BBBBF2-582B-46CE-A6EE-C43ED03CD14E}"/>
              </a:ext>
            </a:extLst>
          </p:cNvPr>
          <p:cNvSpPr>
            <a:spLocks noGrp="1"/>
          </p:cNvSpPr>
          <p:nvPr>
            <p:ph type="ctrTitle" hasCustomPrompt="1"/>
          </p:nvPr>
        </p:nvSpPr>
        <p:spPr>
          <a:xfrm>
            <a:off x="444322" y="495835"/>
            <a:ext cx="7611457" cy="4990566"/>
          </a:xfrm>
        </p:spPr>
        <p:txBody>
          <a:bodyPr anchor="t"/>
          <a:lstStyle>
            <a:lvl1pPr algn="l">
              <a:defRPr sz="8800">
                <a:solidFill>
                  <a:schemeClr val="bg1"/>
                </a:solidFill>
              </a:defRPr>
            </a:lvl1pPr>
          </a:lstStyle>
          <a:p>
            <a:r>
              <a:rPr lang="sv-SE" dirty="0"/>
              <a:t>Klicka här för rubrik</a:t>
            </a:r>
          </a:p>
        </p:txBody>
      </p:sp>
      <p:sp>
        <p:nvSpPr>
          <p:cNvPr id="3" name="Underrubrik 2">
            <a:extLst>
              <a:ext uri="{FF2B5EF4-FFF2-40B4-BE49-F238E27FC236}">
                <a16:creationId xmlns:a16="http://schemas.microsoft.com/office/drawing/2014/main" id="{500486BF-430B-455E-A1AA-2329D940AE7B}"/>
              </a:ext>
            </a:extLst>
          </p:cNvPr>
          <p:cNvSpPr>
            <a:spLocks noGrp="1"/>
          </p:cNvSpPr>
          <p:nvPr>
            <p:ph type="subTitle" idx="1"/>
          </p:nvPr>
        </p:nvSpPr>
        <p:spPr>
          <a:xfrm>
            <a:off x="444322" y="5563984"/>
            <a:ext cx="11387677" cy="482901"/>
          </a:xfrm>
        </p:spPr>
        <p:txBody>
          <a:bodyPr/>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Klicka här för att ändra mall för underrubrikformat</a:t>
            </a:r>
          </a:p>
        </p:txBody>
      </p:sp>
      <p:sp>
        <p:nvSpPr>
          <p:cNvPr id="4" name="Platshållare för datum 3">
            <a:extLst>
              <a:ext uri="{FF2B5EF4-FFF2-40B4-BE49-F238E27FC236}">
                <a16:creationId xmlns:a16="http://schemas.microsoft.com/office/drawing/2014/main" id="{A2AEC82D-0AD9-4ECA-9D41-23AAD814097A}"/>
              </a:ext>
            </a:extLst>
          </p:cNvPr>
          <p:cNvSpPr>
            <a:spLocks noGrp="1"/>
          </p:cNvSpPr>
          <p:nvPr>
            <p:ph type="dt" sz="half" idx="10"/>
          </p:nvPr>
        </p:nvSpPr>
        <p:spPr>
          <a:xfrm>
            <a:off x="8736495" y="6356350"/>
            <a:ext cx="1511801" cy="365125"/>
          </a:xfrm>
        </p:spPr>
        <p:txBody>
          <a:bodyPr/>
          <a:lstStyle>
            <a:lvl1pPr algn="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150AA79F-4385-479D-931C-80A7586F3935}" type="datetime1">
              <a:rPr kumimoji="0" lang="sv-SE" sz="1200" b="0" i="0" u="none" strike="noStrike" kern="1200" cap="none" spc="0" normalizeH="0" baseline="0" noProof="0" smtClean="0">
                <a:ln>
                  <a:noFill/>
                </a:ln>
                <a:solidFill>
                  <a:prstClr val="black">
                    <a:tint val="75000"/>
                  </a:prstClr>
                </a:solidFill>
                <a:effectLst/>
                <a:uLnTx/>
                <a:uFillTx/>
                <a:latin typeface="Arial"/>
                <a:ea typeface="+mn-ea"/>
                <a:cs typeface="+mn-cs"/>
              </a:rPr>
              <a:t>2022-11-09</a:t>
            </a:fld>
            <a:endParaRPr kumimoji="0" lang="sv-SE" sz="1200" b="0" i="0" u="none" strike="noStrike" kern="1200" cap="none" spc="0" normalizeH="0" baseline="0" noProof="0" dirty="0">
              <a:ln>
                <a:noFill/>
              </a:ln>
              <a:solidFill>
                <a:prstClr val="black">
                  <a:tint val="75000"/>
                </a:prstClr>
              </a:solidFill>
              <a:effectLst/>
              <a:uLnTx/>
              <a:uFillTx/>
              <a:latin typeface="Arial"/>
              <a:ea typeface="+mn-ea"/>
              <a:cs typeface="+mn-cs"/>
            </a:endParaRPr>
          </a:p>
        </p:txBody>
      </p:sp>
      <p:sp>
        <p:nvSpPr>
          <p:cNvPr id="5" name="Platshållare för sidfot 4">
            <a:extLst>
              <a:ext uri="{FF2B5EF4-FFF2-40B4-BE49-F238E27FC236}">
                <a16:creationId xmlns:a16="http://schemas.microsoft.com/office/drawing/2014/main" id="{5DD7F05E-54FB-44D0-93EE-BE97DDA26169}"/>
              </a:ext>
            </a:extLst>
          </p:cNvPr>
          <p:cNvSpPr>
            <a:spLocks noGrp="1"/>
          </p:cNvSpPr>
          <p:nvPr>
            <p:ph type="ftr" sz="quarter" idx="11"/>
          </p:nvPr>
        </p:nvSpPr>
        <p:spPr>
          <a:xfrm>
            <a:off x="928346" y="6356350"/>
            <a:ext cx="4114800" cy="365125"/>
          </a:xfrm>
        </p:spPr>
        <p:txBody>
          <a:bodyPr/>
          <a:lstStyle>
            <a:lvl1pPr algn="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200" b="0" i="0" u="none" strike="noStrike" kern="1200" cap="none" spc="0" normalizeH="0" baseline="0" noProof="0" dirty="0">
              <a:ln>
                <a:noFill/>
              </a:ln>
              <a:solidFill>
                <a:prstClr val="black">
                  <a:tint val="75000"/>
                </a:prstClr>
              </a:solidFill>
              <a:effectLst/>
              <a:uLnTx/>
              <a:uFillTx/>
              <a:latin typeface="Arial"/>
              <a:ea typeface="+mn-ea"/>
              <a:cs typeface="+mn-cs"/>
            </a:endParaRPr>
          </a:p>
        </p:txBody>
      </p:sp>
      <p:sp>
        <p:nvSpPr>
          <p:cNvPr id="6" name="Platshållare för bildnummer 5">
            <a:extLst>
              <a:ext uri="{FF2B5EF4-FFF2-40B4-BE49-F238E27FC236}">
                <a16:creationId xmlns:a16="http://schemas.microsoft.com/office/drawing/2014/main" id="{63B566F6-E716-474C-A1AF-E16941855B06}"/>
              </a:ext>
            </a:extLst>
          </p:cNvPr>
          <p:cNvSpPr>
            <a:spLocks noGrp="1"/>
          </p:cNvSpPr>
          <p:nvPr>
            <p:ph type="sldNum" sz="quarter" idx="12"/>
          </p:nvPr>
        </p:nvSpPr>
        <p:spPr>
          <a:xfrm>
            <a:off x="479641" y="6356350"/>
            <a:ext cx="448705"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465F0E0-B5C3-4CD1-92D9-1861807167C1}" type="slidenum">
              <a:rPr kumimoji="0" lang="sv-SE" sz="1200" b="0" i="0" u="none" strike="noStrike" kern="1200" cap="none" spc="0" normalizeH="0" baseline="0" noProof="0" smtClean="0">
                <a:ln>
                  <a:noFill/>
                </a:ln>
                <a:solidFill>
                  <a:prstClr val="black">
                    <a:tint val="75000"/>
                  </a:prstClr>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sv-SE" sz="1200" b="0" i="0" u="none" strike="noStrike" kern="1200" cap="none" spc="0" normalizeH="0" baseline="0" noProof="0" dirty="0">
              <a:ln>
                <a:noFill/>
              </a:ln>
              <a:solidFill>
                <a:prstClr val="black">
                  <a:tint val="75000"/>
                </a:prstClr>
              </a:solidFill>
              <a:effectLst/>
              <a:uLnTx/>
              <a:uFillTx/>
              <a:latin typeface="Arial"/>
              <a:ea typeface="+mn-ea"/>
              <a:cs typeface="+mn-cs"/>
            </a:endParaRPr>
          </a:p>
        </p:txBody>
      </p:sp>
      <p:pic>
        <p:nvPicPr>
          <p:cNvPr id="11" name="Bildobjekt 10">
            <a:extLst>
              <a:ext uri="{FF2B5EF4-FFF2-40B4-BE49-F238E27FC236}">
                <a16:creationId xmlns:a16="http://schemas.microsoft.com/office/drawing/2014/main" id="{9D1A0C1B-9A8D-44BF-9B92-3084381E2FAB}"/>
              </a:ext>
            </a:extLst>
          </p:cNvPr>
          <p:cNvPicPr>
            <a:picLocks noChangeAspect="1"/>
          </p:cNvPicPr>
          <p:nvPr/>
        </p:nvPicPr>
        <p:blipFill rotWithShape="1">
          <a:blip r:embed="rId2">
            <a:extLst>
              <a:ext uri="{28A0092B-C50C-407E-A947-70E740481C1C}">
                <a14:useLocalDpi xmlns:a14="http://schemas.microsoft.com/office/drawing/2010/main" val="0"/>
              </a:ext>
            </a:extLst>
          </a:blip>
          <a:srcRect r="17109"/>
          <a:stretch/>
        </p:blipFill>
        <p:spPr>
          <a:xfrm>
            <a:off x="8482405" y="223128"/>
            <a:ext cx="3493595" cy="5895696"/>
          </a:xfrm>
          <a:prstGeom prst="rect">
            <a:avLst/>
          </a:prstGeom>
        </p:spPr>
      </p:pic>
    </p:spTree>
    <p:extLst>
      <p:ext uri="{BB962C8B-B14F-4D97-AF65-F5344CB8AC3E}">
        <p14:creationId xmlns:p14="http://schemas.microsoft.com/office/powerpoint/2010/main" val="3121925119"/>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39EFB123-F9EC-4015-B6F1-7CADECEE3A69}"/>
              </a:ext>
            </a:extLst>
          </p:cNvPr>
          <p:cNvSpPr>
            <a:spLocks noGrp="1"/>
          </p:cNvSpPr>
          <p:nvPr>
            <p:ph type="title" hasCustomPrompt="1"/>
          </p:nvPr>
        </p:nvSpPr>
        <p:spPr>
          <a:xfrm>
            <a:off x="478800" y="381600"/>
            <a:ext cx="5624804" cy="2042841"/>
          </a:xfrm>
        </p:spPr>
        <p:txBody>
          <a:bodyPr/>
          <a:lstStyle>
            <a:lvl1pPr>
              <a:defRPr/>
            </a:lvl1pPr>
          </a:lstStyle>
          <a:p>
            <a:r>
              <a:rPr lang="sv-SE" dirty="0"/>
              <a:t>Klicka här för rubrik</a:t>
            </a:r>
          </a:p>
        </p:txBody>
      </p:sp>
      <p:sp>
        <p:nvSpPr>
          <p:cNvPr id="3" name="Platshållare för innehåll 2">
            <a:extLst>
              <a:ext uri="{FF2B5EF4-FFF2-40B4-BE49-F238E27FC236}">
                <a16:creationId xmlns:a16="http://schemas.microsoft.com/office/drawing/2014/main" id="{0FB32048-1431-46B7-A822-038AB7ADDE50}"/>
              </a:ext>
            </a:extLst>
          </p:cNvPr>
          <p:cNvSpPr>
            <a:spLocks noGrp="1"/>
          </p:cNvSpPr>
          <p:nvPr>
            <p:ph idx="1"/>
          </p:nvPr>
        </p:nvSpPr>
        <p:spPr>
          <a:xfrm>
            <a:off x="478800" y="2990033"/>
            <a:ext cx="11346055" cy="3146258"/>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sv-SE" dirty="0"/>
          </a:p>
        </p:txBody>
      </p:sp>
      <p:sp>
        <p:nvSpPr>
          <p:cNvPr id="4" name="Platshållare för datum 3">
            <a:extLst>
              <a:ext uri="{FF2B5EF4-FFF2-40B4-BE49-F238E27FC236}">
                <a16:creationId xmlns:a16="http://schemas.microsoft.com/office/drawing/2014/main" id="{AD2FE022-7FCF-4728-8BFC-E85CD787C940}"/>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695BAA1-49BC-4AE9-A8F5-8EC02C4BA15F}" type="datetime1">
              <a:rPr kumimoji="0" lang="sv-SE" sz="1200" b="0" i="0" u="none" strike="noStrike" kern="1200" cap="none" spc="0" normalizeH="0" baseline="0" noProof="0" smtClean="0">
                <a:ln>
                  <a:noFill/>
                </a:ln>
                <a:solidFill>
                  <a:prstClr val="black">
                    <a:tint val="75000"/>
                  </a:prstClr>
                </a:solidFill>
                <a:effectLst/>
                <a:uLnTx/>
                <a:uFillTx/>
                <a:latin typeface="Arial"/>
                <a:ea typeface="+mn-ea"/>
                <a:cs typeface="+mn-cs"/>
              </a:rPr>
              <a:t>2022-11-09</a:t>
            </a:fld>
            <a:endParaRPr kumimoji="0" lang="sv-SE" sz="1200" b="0" i="0" u="none" strike="noStrike" kern="1200" cap="none" spc="0" normalizeH="0" baseline="0" noProof="0" dirty="0">
              <a:ln>
                <a:noFill/>
              </a:ln>
              <a:solidFill>
                <a:prstClr val="black">
                  <a:tint val="75000"/>
                </a:prstClr>
              </a:solidFill>
              <a:effectLst/>
              <a:uLnTx/>
              <a:uFillTx/>
              <a:latin typeface="Arial"/>
              <a:ea typeface="+mn-ea"/>
              <a:cs typeface="+mn-cs"/>
            </a:endParaRPr>
          </a:p>
        </p:txBody>
      </p:sp>
      <p:sp>
        <p:nvSpPr>
          <p:cNvPr id="5" name="Platshållare för sidfot 4">
            <a:extLst>
              <a:ext uri="{FF2B5EF4-FFF2-40B4-BE49-F238E27FC236}">
                <a16:creationId xmlns:a16="http://schemas.microsoft.com/office/drawing/2014/main" id="{8DEFE7A3-C7DE-47B8-969B-6CD2DC7347B3}"/>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200" b="0" i="0" u="none" strike="noStrike" kern="1200" cap="none" spc="0" normalizeH="0" baseline="0" noProof="0" dirty="0">
              <a:ln>
                <a:noFill/>
              </a:ln>
              <a:solidFill>
                <a:prstClr val="black">
                  <a:tint val="75000"/>
                </a:prstClr>
              </a:solidFill>
              <a:effectLst/>
              <a:uLnTx/>
              <a:uFillTx/>
              <a:latin typeface="Arial"/>
              <a:ea typeface="+mn-ea"/>
              <a:cs typeface="+mn-cs"/>
            </a:endParaRPr>
          </a:p>
        </p:txBody>
      </p:sp>
      <p:sp>
        <p:nvSpPr>
          <p:cNvPr id="6" name="Platshållare för bildnummer 5">
            <a:extLst>
              <a:ext uri="{FF2B5EF4-FFF2-40B4-BE49-F238E27FC236}">
                <a16:creationId xmlns:a16="http://schemas.microsoft.com/office/drawing/2014/main" id="{F0149FFA-A887-41F8-B477-A2B4A5D22349}"/>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465F0E0-B5C3-4CD1-92D9-1861807167C1}" type="slidenum">
              <a:rPr kumimoji="0" lang="sv-SE" sz="1200" b="0" i="0" u="none" strike="noStrike" kern="1200" cap="none" spc="0" normalizeH="0" baseline="0" noProof="0" smtClean="0">
                <a:ln>
                  <a:noFill/>
                </a:ln>
                <a:solidFill>
                  <a:prstClr val="black">
                    <a:tint val="75000"/>
                  </a:prstClr>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sv-SE" sz="1200" b="0" i="0" u="none" strike="noStrike" kern="1200" cap="none" spc="0" normalizeH="0" baseline="0" noProof="0" dirty="0">
              <a:ln>
                <a:noFill/>
              </a:ln>
              <a:solidFill>
                <a:prstClr val="black">
                  <a:tint val="75000"/>
                </a:prstClr>
              </a:solidFill>
              <a:effectLst/>
              <a:uLnTx/>
              <a:uFillTx/>
              <a:latin typeface="Arial"/>
              <a:ea typeface="+mn-ea"/>
              <a:cs typeface="+mn-cs"/>
            </a:endParaRPr>
          </a:p>
        </p:txBody>
      </p:sp>
    </p:spTree>
    <p:extLst>
      <p:ext uri="{BB962C8B-B14F-4D97-AF65-F5344CB8AC3E}">
        <p14:creationId xmlns:p14="http://schemas.microsoft.com/office/powerpoint/2010/main" val="1939865376"/>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secHead" preserve="1">
  <p:cSld name="Avsnittsrubrik">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501C30AE-225F-4381-93DA-90EDE6E00646}"/>
              </a:ext>
            </a:extLst>
          </p:cNvPr>
          <p:cNvSpPr>
            <a:spLocks noGrp="1"/>
          </p:cNvSpPr>
          <p:nvPr>
            <p:ph type="title" hasCustomPrompt="1"/>
          </p:nvPr>
        </p:nvSpPr>
        <p:spPr>
          <a:xfrm>
            <a:off x="831850" y="1709738"/>
            <a:ext cx="10515600" cy="2852737"/>
          </a:xfrm>
        </p:spPr>
        <p:txBody>
          <a:bodyPr anchor="b"/>
          <a:lstStyle>
            <a:lvl1pPr>
              <a:defRPr sz="6000"/>
            </a:lvl1pPr>
          </a:lstStyle>
          <a:p>
            <a:r>
              <a:rPr lang="sv-SE" dirty="0"/>
              <a:t>Klicka här för rubrik</a:t>
            </a:r>
          </a:p>
        </p:txBody>
      </p:sp>
      <p:sp>
        <p:nvSpPr>
          <p:cNvPr id="3" name="Platshållare för text 2">
            <a:extLst>
              <a:ext uri="{FF2B5EF4-FFF2-40B4-BE49-F238E27FC236}">
                <a16:creationId xmlns:a16="http://schemas.microsoft.com/office/drawing/2014/main" id="{DC916312-14CD-458B-A664-3E2013722CC4}"/>
              </a:ext>
            </a:extLst>
          </p:cNvPr>
          <p:cNvSpPr>
            <a:spLocks noGrp="1"/>
          </p:cNvSpPr>
          <p:nvPr>
            <p:ph type="body" idx="1" hasCustomPrompt="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sv-SE" dirty="0"/>
              <a:t>Redigera underrubrik</a:t>
            </a:r>
          </a:p>
        </p:txBody>
      </p:sp>
      <p:sp>
        <p:nvSpPr>
          <p:cNvPr id="4" name="Platshållare för datum 3">
            <a:extLst>
              <a:ext uri="{FF2B5EF4-FFF2-40B4-BE49-F238E27FC236}">
                <a16:creationId xmlns:a16="http://schemas.microsoft.com/office/drawing/2014/main" id="{7ABD8157-6EDB-4919-A172-1956C340F674}"/>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4BFF11B-1D2D-4EEE-A7CC-C84C2ADF2E52}" type="datetime1">
              <a:rPr kumimoji="0" lang="sv-SE" sz="1200" b="0" i="0" u="none" strike="noStrike" kern="1200" cap="none" spc="0" normalizeH="0" baseline="0" noProof="0" smtClean="0">
                <a:ln>
                  <a:noFill/>
                </a:ln>
                <a:solidFill>
                  <a:prstClr val="black">
                    <a:tint val="75000"/>
                  </a:prstClr>
                </a:solidFill>
                <a:effectLst/>
                <a:uLnTx/>
                <a:uFillTx/>
                <a:latin typeface="Arial"/>
                <a:ea typeface="+mn-ea"/>
                <a:cs typeface="+mn-cs"/>
              </a:rPr>
              <a:t>2022-11-09</a:t>
            </a:fld>
            <a:endParaRPr kumimoji="0" lang="sv-SE" sz="1200" b="0" i="0" u="none" strike="noStrike" kern="1200" cap="none" spc="0" normalizeH="0" baseline="0" noProof="0" dirty="0">
              <a:ln>
                <a:noFill/>
              </a:ln>
              <a:solidFill>
                <a:prstClr val="black">
                  <a:tint val="75000"/>
                </a:prstClr>
              </a:solidFill>
              <a:effectLst/>
              <a:uLnTx/>
              <a:uFillTx/>
              <a:latin typeface="Arial"/>
              <a:ea typeface="+mn-ea"/>
              <a:cs typeface="+mn-cs"/>
            </a:endParaRPr>
          </a:p>
        </p:txBody>
      </p:sp>
      <p:sp>
        <p:nvSpPr>
          <p:cNvPr id="5" name="Platshållare för sidfot 4">
            <a:extLst>
              <a:ext uri="{FF2B5EF4-FFF2-40B4-BE49-F238E27FC236}">
                <a16:creationId xmlns:a16="http://schemas.microsoft.com/office/drawing/2014/main" id="{DFA948F8-4476-4409-AC2C-383669207A52}"/>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200" b="0" i="0" u="none" strike="noStrike" kern="1200" cap="none" spc="0" normalizeH="0" baseline="0" noProof="0" dirty="0">
              <a:ln>
                <a:noFill/>
              </a:ln>
              <a:solidFill>
                <a:prstClr val="black">
                  <a:tint val="75000"/>
                </a:prstClr>
              </a:solidFill>
              <a:effectLst/>
              <a:uLnTx/>
              <a:uFillTx/>
              <a:latin typeface="Arial"/>
              <a:ea typeface="+mn-ea"/>
              <a:cs typeface="+mn-cs"/>
            </a:endParaRPr>
          </a:p>
        </p:txBody>
      </p:sp>
      <p:sp>
        <p:nvSpPr>
          <p:cNvPr id="6" name="Platshållare för bildnummer 5">
            <a:extLst>
              <a:ext uri="{FF2B5EF4-FFF2-40B4-BE49-F238E27FC236}">
                <a16:creationId xmlns:a16="http://schemas.microsoft.com/office/drawing/2014/main" id="{F6F3F202-D536-4BDC-88A5-B9E143729866}"/>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465F0E0-B5C3-4CD1-92D9-1861807167C1}" type="slidenum">
              <a:rPr kumimoji="0" lang="sv-SE" sz="1200" b="0" i="0" u="none" strike="noStrike" kern="1200" cap="none" spc="0" normalizeH="0" baseline="0" noProof="0" smtClean="0">
                <a:ln>
                  <a:noFill/>
                </a:ln>
                <a:solidFill>
                  <a:prstClr val="black">
                    <a:tint val="75000"/>
                  </a:prstClr>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sv-SE" sz="1200" b="0" i="0" u="none" strike="noStrike" kern="1200" cap="none" spc="0" normalizeH="0" baseline="0" noProof="0" dirty="0">
              <a:ln>
                <a:noFill/>
              </a:ln>
              <a:solidFill>
                <a:prstClr val="black">
                  <a:tint val="75000"/>
                </a:prstClr>
              </a:solidFill>
              <a:effectLst/>
              <a:uLnTx/>
              <a:uFillTx/>
              <a:latin typeface="Arial"/>
              <a:ea typeface="+mn-ea"/>
              <a:cs typeface="+mn-cs"/>
            </a:endParaRPr>
          </a:p>
        </p:txBody>
      </p:sp>
    </p:spTree>
    <p:extLst>
      <p:ext uri="{BB962C8B-B14F-4D97-AF65-F5344CB8AC3E}">
        <p14:creationId xmlns:p14="http://schemas.microsoft.com/office/powerpoint/2010/main" val="401128074"/>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twoObj" preserve="1">
  <p:cSld name="Två delar">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9F8FF724-E49B-4704-9C98-90B00DD5AF12}"/>
              </a:ext>
            </a:extLst>
          </p:cNvPr>
          <p:cNvSpPr>
            <a:spLocks noGrp="1"/>
          </p:cNvSpPr>
          <p:nvPr>
            <p:ph type="title" hasCustomPrompt="1"/>
          </p:nvPr>
        </p:nvSpPr>
        <p:spPr>
          <a:xfrm>
            <a:off x="478800" y="381600"/>
            <a:ext cx="5624804" cy="2042841"/>
          </a:xfrm>
        </p:spPr>
        <p:txBody>
          <a:bodyPr/>
          <a:lstStyle>
            <a:lvl1pPr>
              <a:defRPr/>
            </a:lvl1pPr>
          </a:lstStyle>
          <a:p>
            <a:r>
              <a:rPr lang="sv-SE" dirty="0"/>
              <a:t>Klicka här för rubrik</a:t>
            </a:r>
          </a:p>
        </p:txBody>
      </p:sp>
      <p:sp>
        <p:nvSpPr>
          <p:cNvPr id="3" name="Platshållare för innehåll 2">
            <a:extLst>
              <a:ext uri="{FF2B5EF4-FFF2-40B4-BE49-F238E27FC236}">
                <a16:creationId xmlns:a16="http://schemas.microsoft.com/office/drawing/2014/main" id="{F510B30C-9555-492B-8A99-991FAA668C9A}"/>
              </a:ext>
            </a:extLst>
          </p:cNvPr>
          <p:cNvSpPr>
            <a:spLocks noGrp="1"/>
          </p:cNvSpPr>
          <p:nvPr>
            <p:ph sz="half" idx="1"/>
          </p:nvPr>
        </p:nvSpPr>
        <p:spPr>
          <a:xfrm>
            <a:off x="478800" y="2991601"/>
            <a:ext cx="5580000" cy="3144697"/>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4" name="Platshållare för innehåll 3">
            <a:extLst>
              <a:ext uri="{FF2B5EF4-FFF2-40B4-BE49-F238E27FC236}">
                <a16:creationId xmlns:a16="http://schemas.microsoft.com/office/drawing/2014/main" id="{B620B923-ED04-4453-AB31-FBA46DE65BBE}"/>
              </a:ext>
            </a:extLst>
          </p:cNvPr>
          <p:cNvSpPr>
            <a:spLocks noGrp="1"/>
          </p:cNvSpPr>
          <p:nvPr>
            <p:ph sz="half" idx="2"/>
          </p:nvPr>
        </p:nvSpPr>
        <p:spPr>
          <a:xfrm>
            <a:off x="6207105" y="2991601"/>
            <a:ext cx="5580000" cy="3144697"/>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5" name="Platshållare för datum 4">
            <a:extLst>
              <a:ext uri="{FF2B5EF4-FFF2-40B4-BE49-F238E27FC236}">
                <a16:creationId xmlns:a16="http://schemas.microsoft.com/office/drawing/2014/main" id="{3B336E3A-4F5D-4A20-8031-79061612051D}"/>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C49B4BC5-BFCC-460B-B89E-09A1AFF4C5E3}" type="datetime1">
              <a:rPr kumimoji="0" lang="sv-SE" sz="1200" b="0" i="0" u="none" strike="noStrike" kern="1200" cap="none" spc="0" normalizeH="0" baseline="0" noProof="0" smtClean="0">
                <a:ln>
                  <a:noFill/>
                </a:ln>
                <a:solidFill>
                  <a:prstClr val="black">
                    <a:tint val="75000"/>
                  </a:prstClr>
                </a:solidFill>
                <a:effectLst/>
                <a:uLnTx/>
                <a:uFillTx/>
                <a:latin typeface="Arial"/>
                <a:ea typeface="+mn-ea"/>
                <a:cs typeface="+mn-cs"/>
              </a:rPr>
              <a:t>2022-11-09</a:t>
            </a:fld>
            <a:endParaRPr kumimoji="0" lang="sv-SE" sz="1200" b="0" i="0" u="none" strike="noStrike" kern="1200" cap="none" spc="0" normalizeH="0" baseline="0" noProof="0" dirty="0">
              <a:ln>
                <a:noFill/>
              </a:ln>
              <a:solidFill>
                <a:prstClr val="black">
                  <a:tint val="75000"/>
                </a:prstClr>
              </a:solidFill>
              <a:effectLst/>
              <a:uLnTx/>
              <a:uFillTx/>
              <a:latin typeface="Arial"/>
              <a:ea typeface="+mn-ea"/>
              <a:cs typeface="+mn-cs"/>
            </a:endParaRPr>
          </a:p>
        </p:txBody>
      </p:sp>
      <p:sp>
        <p:nvSpPr>
          <p:cNvPr id="6" name="Platshållare för sidfot 5">
            <a:extLst>
              <a:ext uri="{FF2B5EF4-FFF2-40B4-BE49-F238E27FC236}">
                <a16:creationId xmlns:a16="http://schemas.microsoft.com/office/drawing/2014/main" id="{550FFDF2-D867-4E53-8AAC-444DD30952FB}"/>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200" b="0" i="0" u="none" strike="noStrike" kern="1200" cap="none" spc="0" normalizeH="0" baseline="0" noProof="0" dirty="0">
              <a:ln>
                <a:noFill/>
              </a:ln>
              <a:solidFill>
                <a:prstClr val="black">
                  <a:tint val="75000"/>
                </a:prstClr>
              </a:solidFill>
              <a:effectLst/>
              <a:uLnTx/>
              <a:uFillTx/>
              <a:latin typeface="Arial"/>
              <a:ea typeface="+mn-ea"/>
              <a:cs typeface="+mn-cs"/>
            </a:endParaRPr>
          </a:p>
        </p:txBody>
      </p:sp>
      <p:sp>
        <p:nvSpPr>
          <p:cNvPr id="7" name="Platshållare för bildnummer 6">
            <a:extLst>
              <a:ext uri="{FF2B5EF4-FFF2-40B4-BE49-F238E27FC236}">
                <a16:creationId xmlns:a16="http://schemas.microsoft.com/office/drawing/2014/main" id="{96C34A88-0CA2-42B6-84DB-A048521252C5}"/>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465F0E0-B5C3-4CD1-92D9-1861807167C1}" type="slidenum">
              <a:rPr kumimoji="0" lang="sv-SE" sz="1200" b="0" i="0" u="none" strike="noStrike" kern="1200" cap="none" spc="0" normalizeH="0" baseline="0" noProof="0" smtClean="0">
                <a:ln>
                  <a:noFill/>
                </a:ln>
                <a:solidFill>
                  <a:prstClr val="black">
                    <a:tint val="75000"/>
                  </a:prstClr>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sv-SE" sz="1200" b="0" i="0" u="none" strike="noStrike" kern="1200" cap="none" spc="0" normalizeH="0" baseline="0" noProof="0" dirty="0">
              <a:ln>
                <a:noFill/>
              </a:ln>
              <a:solidFill>
                <a:prstClr val="black">
                  <a:tint val="75000"/>
                </a:prstClr>
              </a:solidFill>
              <a:effectLst/>
              <a:uLnTx/>
              <a:uFillTx/>
              <a:latin typeface="Arial"/>
              <a:ea typeface="+mn-ea"/>
              <a:cs typeface="+mn-cs"/>
            </a:endParaRPr>
          </a:p>
        </p:txBody>
      </p:sp>
    </p:spTree>
    <p:extLst>
      <p:ext uri="{BB962C8B-B14F-4D97-AF65-F5344CB8AC3E}">
        <p14:creationId xmlns:p14="http://schemas.microsoft.com/office/powerpoint/2010/main" val="1216731987"/>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twoTxTwoObj" preserve="1">
  <p:cSld name="Jämförelse">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8D361146-B88D-42E8-94A6-E712D73C9F0C}"/>
              </a:ext>
            </a:extLst>
          </p:cNvPr>
          <p:cNvSpPr>
            <a:spLocks noGrp="1"/>
          </p:cNvSpPr>
          <p:nvPr>
            <p:ph type="title" hasCustomPrompt="1"/>
          </p:nvPr>
        </p:nvSpPr>
        <p:spPr>
          <a:xfrm>
            <a:off x="478800" y="381600"/>
            <a:ext cx="5624804" cy="2042841"/>
          </a:xfrm>
        </p:spPr>
        <p:txBody>
          <a:bodyPr/>
          <a:lstStyle>
            <a:lvl1pPr>
              <a:defRPr/>
            </a:lvl1pPr>
          </a:lstStyle>
          <a:p>
            <a:r>
              <a:rPr lang="sv-SE" dirty="0"/>
              <a:t>Klicka här för rubrik</a:t>
            </a:r>
          </a:p>
        </p:txBody>
      </p:sp>
      <p:sp>
        <p:nvSpPr>
          <p:cNvPr id="3" name="Platshållare för text 2">
            <a:extLst>
              <a:ext uri="{FF2B5EF4-FFF2-40B4-BE49-F238E27FC236}">
                <a16:creationId xmlns:a16="http://schemas.microsoft.com/office/drawing/2014/main" id="{9299508E-D641-41AE-863A-3126A8344C59}"/>
              </a:ext>
            </a:extLst>
          </p:cNvPr>
          <p:cNvSpPr>
            <a:spLocks noGrp="1"/>
          </p:cNvSpPr>
          <p:nvPr>
            <p:ph type="body" idx="1" hasCustomPrompt="1"/>
          </p:nvPr>
        </p:nvSpPr>
        <p:spPr>
          <a:xfrm>
            <a:off x="478799" y="2460652"/>
            <a:ext cx="5580000" cy="499829"/>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dirty="0"/>
              <a:t>Redigera </a:t>
            </a:r>
            <a:r>
              <a:rPr lang="sv-SE" dirty="0" err="1"/>
              <a:t>undrrubrik</a:t>
            </a:r>
            <a:endParaRPr lang="sv-SE" dirty="0"/>
          </a:p>
        </p:txBody>
      </p:sp>
      <p:sp>
        <p:nvSpPr>
          <p:cNvPr id="4" name="Platshållare för innehåll 3">
            <a:extLst>
              <a:ext uri="{FF2B5EF4-FFF2-40B4-BE49-F238E27FC236}">
                <a16:creationId xmlns:a16="http://schemas.microsoft.com/office/drawing/2014/main" id="{62B1A253-5C14-40F9-981A-DB980EC93A7C}"/>
              </a:ext>
            </a:extLst>
          </p:cNvPr>
          <p:cNvSpPr>
            <a:spLocks noGrp="1"/>
          </p:cNvSpPr>
          <p:nvPr>
            <p:ph sz="half" idx="2"/>
          </p:nvPr>
        </p:nvSpPr>
        <p:spPr>
          <a:xfrm>
            <a:off x="478799" y="2991602"/>
            <a:ext cx="5580000" cy="3144697"/>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5" name="Platshållare för text 4">
            <a:extLst>
              <a:ext uri="{FF2B5EF4-FFF2-40B4-BE49-F238E27FC236}">
                <a16:creationId xmlns:a16="http://schemas.microsoft.com/office/drawing/2014/main" id="{30356164-3DD3-4B99-A8BF-0D7BB7343114}"/>
              </a:ext>
            </a:extLst>
          </p:cNvPr>
          <p:cNvSpPr>
            <a:spLocks noGrp="1"/>
          </p:cNvSpPr>
          <p:nvPr>
            <p:ph type="body" sz="quarter" idx="3" hasCustomPrompt="1"/>
          </p:nvPr>
        </p:nvSpPr>
        <p:spPr>
          <a:xfrm>
            <a:off x="6207105" y="2460652"/>
            <a:ext cx="5580000" cy="499829"/>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dirty="0"/>
              <a:t>Redigera underrubrik</a:t>
            </a:r>
          </a:p>
        </p:txBody>
      </p:sp>
      <p:sp>
        <p:nvSpPr>
          <p:cNvPr id="6" name="Platshållare för innehåll 5">
            <a:extLst>
              <a:ext uri="{FF2B5EF4-FFF2-40B4-BE49-F238E27FC236}">
                <a16:creationId xmlns:a16="http://schemas.microsoft.com/office/drawing/2014/main" id="{A66CCCC9-1135-4510-8C84-5FCE53917303}"/>
              </a:ext>
            </a:extLst>
          </p:cNvPr>
          <p:cNvSpPr>
            <a:spLocks noGrp="1"/>
          </p:cNvSpPr>
          <p:nvPr>
            <p:ph sz="quarter" idx="4"/>
          </p:nvPr>
        </p:nvSpPr>
        <p:spPr>
          <a:xfrm>
            <a:off x="6207105" y="2991602"/>
            <a:ext cx="5580000" cy="3144697"/>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7" name="Platshållare för datum 6">
            <a:extLst>
              <a:ext uri="{FF2B5EF4-FFF2-40B4-BE49-F238E27FC236}">
                <a16:creationId xmlns:a16="http://schemas.microsoft.com/office/drawing/2014/main" id="{0DB6CDF7-53BA-4FF2-92CF-DC0878ED12B2}"/>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A694B9A-E5DD-442F-9433-EF6D52CF9D33}" type="datetime1">
              <a:rPr kumimoji="0" lang="sv-SE" sz="1200" b="0" i="0" u="none" strike="noStrike" kern="1200" cap="none" spc="0" normalizeH="0" baseline="0" noProof="0" smtClean="0">
                <a:ln>
                  <a:noFill/>
                </a:ln>
                <a:solidFill>
                  <a:prstClr val="black">
                    <a:tint val="75000"/>
                  </a:prstClr>
                </a:solidFill>
                <a:effectLst/>
                <a:uLnTx/>
                <a:uFillTx/>
                <a:latin typeface="Arial"/>
                <a:ea typeface="+mn-ea"/>
                <a:cs typeface="+mn-cs"/>
              </a:rPr>
              <a:t>2022-11-09</a:t>
            </a:fld>
            <a:endParaRPr kumimoji="0" lang="sv-SE" sz="1200" b="0" i="0" u="none" strike="noStrike" kern="1200" cap="none" spc="0" normalizeH="0" baseline="0" noProof="0" dirty="0">
              <a:ln>
                <a:noFill/>
              </a:ln>
              <a:solidFill>
                <a:prstClr val="black">
                  <a:tint val="75000"/>
                </a:prstClr>
              </a:solidFill>
              <a:effectLst/>
              <a:uLnTx/>
              <a:uFillTx/>
              <a:latin typeface="Arial"/>
              <a:ea typeface="+mn-ea"/>
              <a:cs typeface="+mn-cs"/>
            </a:endParaRPr>
          </a:p>
        </p:txBody>
      </p:sp>
      <p:sp>
        <p:nvSpPr>
          <p:cNvPr id="8" name="Platshållare för sidfot 7">
            <a:extLst>
              <a:ext uri="{FF2B5EF4-FFF2-40B4-BE49-F238E27FC236}">
                <a16:creationId xmlns:a16="http://schemas.microsoft.com/office/drawing/2014/main" id="{3447C9F7-4FBC-4EF1-B43E-C591C2A23873}"/>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200" b="0" i="0" u="none" strike="noStrike" kern="1200" cap="none" spc="0" normalizeH="0" baseline="0" noProof="0" dirty="0">
              <a:ln>
                <a:noFill/>
              </a:ln>
              <a:solidFill>
                <a:prstClr val="black">
                  <a:tint val="75000"/>
                </a:prstClr>
              </a:solidFill>
              <a:effectLst/>
              <a:uLnTx/>
              <a:uFillTx/>
              <a:latin typeface="Arial"/>
              <a:ea typeface="+mn-ea"/>
              <a:cs typeface="+mn-cs"/>
            </a:endParaRPr>
          </a:p>
        </p:txBody>
      </p:sp>
      <p:sp>
        <p:nvSpPr>
          <p:cNvPr id="9" name="Platshållare för bildnummer 8">
            <a:extLst>
              <a:ext uri="{FF2B5EF4-FFF2-40B4-BE49-F238E27FC236}">
                <a16:creationId xmlns:a16="http://schemas.microsoft.com/office/drawing/2014/main" id="{CB090D83-E506-4FB0-AEF5-77FF848F7DBB}"/>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465F0E0-B5C3-4CD1-92D9-1861807167C1}" type="slidenum">
              <a:rPr kumimoji="0" lang="sv-SE" sz="1200" b="0" i="0" u="none" strike="noStrike" kern="1200" cap="none" spc="0" normalizeH="0" baseline="0" noProof="0" smtClean="0">
                <a:ln>
                  <a:noFill/>
                </a:ln>
                <a:solidFill>
                  <a:prstClr val="black">
                    <a:tint val="75000"/>
                  </a:prstClr>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sv-SE" sz="1200" b="0" i="0" u="none" strike="noStrike" kern="1200" cap="none" spc="0" normalizeH="0" baseline="0" noProof="0" dirty="0">
              <a:ln>
                <a:noFill/>
              </a:ln>
              <a:solidFill>
                <a:prstClr val="black">
                  <a:tint val="75000"/>
                </a:prstClr>
              </a:solidFill>
              <a:effectLst/>
              <a:uLnTx/>
              <a:uFillTx/>
              <a:latin typeface="Arial"/>
              <a:ea typeface="+mn-ea"/>
              <a:cs typeface="+mn-cs"/>
            </a:endParaRPr>
          </a:p>
        </p:txBody>
      </p:sp>
    </p:spTree>
    <p:extLst>
      <p:ext uri="{BB962C8B-B14F-4D97-AF65-F5344CB8AC3E}">
        <p14:creationId xmlns:p14="http://schemas.microsoft.com/office/powerpoint/2010/main" val="1738382064"/>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A27A282D-D5F9-44AD-8A27-22E2F7E6C984}"/>
              </a:ext>
            </a:extLst>
          </p:cNvPr>
          <p:cNvSpPr>
            <a:spLocks noGrp="1"/>
          </p:cNvSpPr>
          <p:nvPr>
            <p:ph type="title" hasCustomPrompt="1"/>
          </p:nvPr>
        </p:nvSpPr>
        <p:spPr>
          <a:xfrm>
            <a:off x="479641" y="382479"/>
            <a:ext cx="5616359" cy="2124001"/>
          </a:xfrm>
        </p:spPr>
        <p:txBody>
          <a:bodyPr/>
          <a:lstStyle>
            <a:lvl1pPr>
              <a:defRPr/>
            </a:lvl1pPr>
          </a:lstStyle>
          <a:p>
            <a:r>
              <a:rPr lang="sv-SE" dirty="0"/>
              <a:t>Klicka här för rubrik</a:t>
            </a:r>
          </a:p>
        </p:txBody>
      </p:sp>
      <p:sp>
        <p:nvSpPr>
          <p:cNvPr id="3" name="Platshållare för datum 2">
            <a:extLst>
              <a:ext uri="{FF2B5EF4-FFF2-40B4-BE49-F238E27FC236}">
                <a16:creationId xmlns:a16="http://schemas.microsoft.com/office/drawing/2014/main" id="{0F41E126-777D-41A0-8237-9B9EE3E1D367}"/>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A3976EA9-636D-43C5-A038-A5E84E48E78B}" type="datetime1">
              <a:rPr kumimoji="0" lang="sv-SE" sz="1200" b="0" i="0" u="none" strike="noStrike" kern="1200" cap="none" spc="0" normalizeH="0" baseline="0" noProof="0" smtClean="0">
                <a:ln>
                  <a:noFill/>
                </a:ln>
                <a:solidFill>
                  <a:prstClr val="black">
                    <a:tint val="75000"/>
                  </a:prstClr>
                </a:solidFill>
                <a:effectLst/>
                <a:uLnTx/>
                <a:uFillTx/>
                <a:latin typeface="Arial"/>
                <a:ea typeface="+mn-ea"/>
                <a:cs typeface="+mn-cs"/>
              </a:rPr>
              <a:t>2022-11-09</a:t>
            </a:fld>
            <a:endParaRPr kumimoji="0" lang="sv-SE" sz="1200" b="0" i="0" u="none" strike="noStrike" kern="1200" cap="none" spc="0" normalizeH="0" baseline="0" noProof="0" dirty="0">
              <a:ln>
                <a:noFill/>
              </a:ln>
              <a:solidFill>
                <a:prstClr val="black">
                  <a:tint val="75000"/>
                </a:prstClr>
              </a:solidFill>
              <a:effectLst/>
              <a:uLnTx/>
              <a:uFillTx/>
              <a:latin typeface="Arial"/>
              <a:ea typeface="+mn-ea"/>
              <a:cs typeface="+mn-cs"/>
            </a:endParaRPr>
          </a:p>
        </p:txBody>
      </p:sp>
      <p:sp>
        <p:nvSpPr>
          <p:cNvPr id="4" name="Platshållare för sidfot 3">
            <a:extLst>
              <a:ext uri="{FF2B5EF4-FFF2-40B4-BE49-F238E27FC236}">
                <a16:creationId xmlns:a16="http://schemas.microsoft.com/office/drawing/2014/main" id="{D8FE15DE-B646-4255-84D6-0098588E4B1A}"/>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200" b="0" i="0" u="none" strike="noStrike" kern="1200" cap="none" spc="0" normalizeH="0" baseline="0" noProof="0" dirty="0">
              <a:ln>
                <a:noFill/>
              </a:ln>
              <a:solidFill>
                <a:prstClr val="black">
                  <a:tint val="75000"/>
                </a:prstClr>
              </a:solidFill>
              <a:effectLst/>
              <a:uLnTx/>
              <a:uFillTx/>
              <a:latin typeface="Arial"/>
              <a:ea typeface="+mn-ea"/>
              <a:cs typeface="+mn-cs"/>
            </a:endParaRPr>
          </a:p>
        </p:txBody>
      </p:sp>
      <p:sp>
        <p:nvSpPr>
          <p:cNvPr id="5" name="Platshållare för bildnummer 4">
            <a:extLst>
              <a:ext uri="{FF2B5EF4-FFF2-40B4-BE49-F238E27FC236}">
                <a16:creationId xmlns:a16="http://schemas.microsoft.com/office/drawing/2014/main" id="{9385BCC0-75B6-4222-B8AB-6D59C7C4E892}"/>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465F0E0-B5C3-4CD1-92D9-1861807167C1}" type="slidenum">
              <a:rPr kumimoji="0" lang="sv-SE" sz="1200" b="0" i="0" u="none" strike="noStrike" kern="1200" cap="none" spc="0" normalizeH="0" baseline="0" noProof="0" smtClean="0">
                <a:ln>
                  <a:noFill/>
                </a:ln>
                <a:solidFill>
                  <a:prstClr val="black">
                    <a:tint val="75000"/>
                  </a:prstClr>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sv-SE" sz="1200" b="0" i="0" u="none" strike="noStrike" kern="1200" cap="none" spc="0" normalizeH="0" baseline="0" noProof="0" dirty="0">
              <a:ln>
                <a:noFill/>
              </a:ln>
              <a:solidFill>
                <a:prstClr val="black">
                  <a:tint val="75000"/>
                </a:prstClr>
              </a:solidFill>
              <a:effectLst/>
              <a:uLnTx/>
              <a:uFillTx/>
              <a:latin typeface="Arial"/>
              <a:ea typeface="+mn-ea"/>
              <a:cs typeface="+mn-cs"/>
            </a:endParaRPr>
          </a:p>
        </p:txBody>
      </p:sp>
    </p:spTree>
    <p:extLst>
      <p:ext uri="{BB962C8B-B14F-4D97-AF65-F5344CB8AC3E}">
        <p14:creationId xmlns:p14="http://schemas.microsoft.com/office/powerpoint/2010/main" val="333458340"/>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tshållare för datum 1">
            <a:extLst>
              <a:ext uri="{FF2B5EF4-FFF2-40B4-BE49-F238E27FC236}">
                <a16:creationId xmlns:a16="http://schemas.microsoft.com/office/drawing/2014/main" id="{B43D7615-9DFB-43D0-A05D-2EDD01AC1379}"/>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B8715E2-ECCC-4068-9E30-2E517700A1FF}" type="datetime1">
              <a:rPr kumimoji="0" lang="sv-SE" sz="1200" b="0" i="0" u="none" strike="noStrike" kern="1200" cap="none" spc="0" normalizeH="0" baseline="0" noProof="0" smtClean="0">
                <a:ln>
                  <a:noFill/>
                </a:ln>
                <a:solidFill>
                  <a:prstClr val="black">
                    <a:tint val="75000"/>
                  </a:prstClr>
                </a:solidFill>
                <a:effectLst/>
                <a:uLnTx/>
                <a:uFillTx/>
                <a:latin typeface="Arial"/>
                <a:ea typeface="+mn-ea"/>
                <a:cs typeface="+mn-cs"/>
              </a:rPr>
              <a:t>2022-11-09</a:t>
            </a:fld>
            <a:endParaRPr kumimoji="0" lang="sv-SE" sz="1200" b="0" i="0" u="none" strike="noStrike" kern="1200" cap="none" spc="0" normalizeH="0" baseline="0" noProof="0" dirty="0">
              <a:ln>
                <a:noFill/>
              </a:ln>
              <a:solidFill>
                <a:prstClr val="black">
                  <a:tint val="75000"/>
                </a:prstClr>
              </a:solidFill>
              <a:effectLst/>
              <a:uLnTx/>
              <a:uFillTx/>
              <a:latin typeface="Arial"/>
              <a:ea typeface="+mn-ea"/>
              <a:cs typeface="+mn-cs"/>
            </a:endParaRPr>
          </a:p>
        </p:txBody>
      </p:sp>
      <p:sp>
        <p:nvSpPr>
          <p:cNvPr id="3" name="Platshållare för sidfot 2">
            <a:extLst>
              <a:ext uri="{FF2B5EF4-FFF2-40B4-BE49-F238E27FC236}">
                <a16:creationId xmlns:a16="http://schemas.microsoft.com/office/drawing/2014/main" id="{DF0AB75D-63E5-4AF8-995A-4CDAA380CE72}"/>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200" b="0" i="0" u="none" strike="noStrike" kern="1200" cap="none" spc="0" normalizeH="0" baseline="0" noProof="0" dirty="0">
              <a:ln>
                <a:noFill/>
              </a:ln>
              <a:solidFill>
                <a:prstClr val="black">
                  <a:tint val="75000"/>
                </a:prstClr>
              </a:solidFill>
              <a:effectLst/>
              <a:uLnTx/>
              <a:uFillTx/>
              <a:latin typeface="Arial"/>
              <a:ea typeface="+mn-ea"/>
              <a:cs typeface="+mn-cs"/>
            </a:endParaRPr>
          </a:p>
        </p:txBody>
      </p:sp>
      <p:sp>
        <p:nvSpPr>
          <p:cNvPr id="4" name="Platshållare för bildnummer 3">
            <a:extLst>
              <a:ext uri="{FF2B5EF4-FFF2-40B4-BE49-F238E27FC236}">
                <a16:creationId xmlns:a16="http://schemas.microsoft.com/office/drawing/2014/main" id="{CBCA2383-CB9F-40C7-9C1D-B965DDF8BD40}"/>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465F0E0-B5C3-4CD1-92D9-1861807167C1}" type="slidenum">
              <a:rPr kumimoji="0" lang="sv-SE" sz="1200" b="0" i="0" u="none" strike="noStrike" kern="1200" cap="none" spc="0" normalizeH="0" baseline="0" noProof="0" smtClean="0">
                <a:ln>
                  <a:noFill/>
                </a:ln>
                <a:solidFill>
                  <a:prstClr val="black">
                    <a:tint val="75000"/>
                  </a:prstClr>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sv-SE" sz="1200" b="0" i="0" u="none" strike="noStrike" kern="1200" cap="none" spc="0" normalizeH="0" baseline="0" noProof="0" dirty="0">
              <a:ln>
                <a:noFill/>
              </a:ln>
              <a:solidFill>
                <a:prstClr val="black">
                  <a:tint val="75000"/>
                </a:prstClr>
              </a:solidFill>
              <a:effectLst/>
              <a:uLnTx/>
              <a:uFillTx/>
              <a:latin typeface="Arial"/>
              <a:ea typeface="+mn-ea"/>
              <a:cs typeface="+mn-cs"/>
            </a:endParaRPr>
          </a:p>
        </p:txBody>
      </p:sp>
    </p:spTree>
    <p:extLst>
      <p:ext uri="{BB962C8B-B14F-4D97-AF65-F5344CB8AC3E}">
        <p14:creationId xmlns:p14="http://schemas.microsoft.com/office/powerpoint/2010/main" val="3592591145"/>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p:cSld name="Rubrikbild helsidesfoto">
    <p:spTree>
      <p:nvGrpSpPr>
        <p:cNvPr id="1" name=""/>
        <p:cNvGrpSpPr/>
        <p:nvPr/>
      </p:nvGrpSpPr>
      <p:grpSpPr>
        <a:xfrm>
          <a:off x="0" y="0"/>
          <a:ext cx="0" cy="0"/>
          <a:chOff x="0" y="0"/>
          <a:chExt cx="0" cy="0"/>
        </a:xfrm>
      </p:grpSpPr>
      <p:sp>
        <p:nvSpPr>
          <p:cNvPr id="9" name="Platshållare för bild 8">
            <a:extLst>
              <a:ext uri="{FF2B5EF4-FFF2-40B4-BE49-F238E27FC236}">
                <a16:creationId xmlns:a16="http://schemas.microsoft.com/office/drawing/2014/main" id="{45FA4A47-DE96-432F-B3FA-95F9E602F6F7}"/>
              </a:ext>
            </a:extLst>
          </p:cNvPr>
          <p:cNvSpPr>
            <a:spLocks noGrp="1"/>
          </p:cNvSpPr>
          <p:nvPr>
            <p:ph type="pic" sz="quarter" idx="13" hasCustomPrompt="1"/>
          </p:nvPr>
        </p:nvSpPr>
        <p:spPr>
          <a:xfrm>
            <a:off x="215999" y="215998"/>
            <a:ext cx="11760001" cy="5921485"/>
          </a:xfrm>
          <a:solidFill>
            <a:schemeClr val="bg1">
              <a:lumMod val="75000"/>
            </a:schemeClr>
          </a:solidFill>
        </p:spPr>
        <p:txBody>
          <a:bodyPr/>
          <a:lstStyle>
            <a:lvl1pPr marL="0" indent="0" algn="ctr">
              <a:buFontTx/>
              <a:buNone/>
              <a:defRPr sz="1400"/>
            </a:lvl1pPr>
          </a:lstStyle>
          <a:p>
            <a:r>
              <a:rPr lang="sv-SE" dirty="0"/>
              <a:t>Klicka på ikonen för att infoga bild</a:t>
            </a:r>
          </a:p>
        </p:txBody>
      </p:sp>
      <p:sp>
        <p:nvSpPr>
          <p:cNvPr id="2" name="Rubrik 1">
            <a:extLst>
              <a:ext uri="{FF2B5EF4-FFF2-40B4-BE49-F238E27FC236}">
                <a16:creationId xmlns:a16="http://schemas.microsoft.com/office/drawing/2014/main" id="{55BBBBF2-582B-46CE-A6EE-C43ED03CD14E}"/>
              </a:ext>
            </a:extLst>
          </p:cNvPr>
          <p:cNvSpPr>
            <a:spLocks noGrp="1"/>
          </p:cNvSpPr>
          <p:nvPr>
            <p:ph type="ctrTitle" hasCustomPrompt="1"/>
          </p:nvPr>
        </p:nvSpPr>
        <p:spPr>
          <a:xfrm>
            <a:off x="444322" y="495835"/>
            <a:ext cx="7611457" cy="2524456"/>
          </a:xfrm>
        </p:spPr>
        <p:txBody>
          <a:bodyPr anchor="t"/>
          <a:lstStyle>
            <a:lvl1pPr algn="l">
              <a:defRPr sz="8800">
                <a:solidFill>
                  <a:schemeClr val="bg1"/>
                </a:solidFill>
              </a:defRPr>
            </a:lvl1pPr>
          </a:lstStyle>
          <a:p>
            <a:r>
              <a:rPr lang="sv-SE" dirty="0"/>
              <a:t>Klicka här för rubrik</a:t>
            </a:r>
          </a:p>
        </p:txBody>
      </p:sp>
      <p:sp>
        <p:nvSpPr>
          <p:cNvPr id="3" name="Underrubrik 2">
            <a:extLst>
              <a:ext uri="{FF2B5EF4-FFF2-40B4-BE49-F238E27FC236}">
                <a16:creationId xmlns:a16="http://schemas.microsoft.com/office/drawing/2014/main" id="{500486BF-430B-455E-A1AA-2329D940AE7B}"/>
              </a:ext>
            </a:extLst>
          </p:cNvPr>
          <p:cNvSpPr>
            <a:spLocks noGrp="1"/>
          </p:cNvSpPr>
          <p:nvPr>
            <p:ph type="subTitle" idx="1" hasCustomPrompt="1"/>
          </p:nvPr>
        </p:nvSpPr>
        <p:spPr>
          <a:xfrm>
            <a:off x="444322" y="5563984"/>
            <a:ext cx="11387677" cy="482901"/>
          </a:xfrm>
        </p:spPr>
        <p:txBody>
          <a:bodyPr/>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dirty="0"/>
              <a:t>Klicka här för underrubrik</a:t>
            </a:r>
          </a:p>
        </p:txBody>
      </p:sp>
      <p:sp>
        <p:nvSpPr>
          <p:cNvPr id="4" name="Platshållare för datum 3">
            <a:extLst>
              <a:ext uri="{FF2B5EF4-FFF2-40B4-BE49-F238E27FC236}">
                <a16:creationId xmlns:a16="http://schemas.microsoft.com/office/drawing/2014/main" id="{A2AEC82D-0AD9-4ECA-9D41-23AAD814097A}"/>
              </a:ext>
            </a:extLst>
          </p:cNvPr>
          <p:cNvSpPr>
            <a:spLocks noGrp="1"/>
          </p:cNvSpPr>
          <p:nvPr>
            <p:ph type="dt" sz="half" idx="10"/>
          </p:nvPr>
        </p:nvSpPr>
        <p:spPr>
          <a:xfrm>
            <a:off x="8736495" y="6356350"/>
            <a:ext cx="1511801" cy="365125"/>
          </a:xfrm>
        </p:spPr>
        <p:txBody>
          <a:bodyPr/>
          <a:lstStyle>
            <a:lvl1pPr algn="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854607D8-0E34-4147-88C4-EF446C6B4B59}" type="datetime1">
              <a:rPr kumimoji="0" lang="sv-SE" sz="1200" b="0" i="0" u="none" strike="noStrike" kern="1200" cap="none" spc="0" normalizeH="0" baseline="0" noProof="0" smtClean="0">
                <a:ln>
                  <a:noFill/>
                </a:ln>
                <a:solidFill>
                  <a:prstClr val="black">
                    <a:tint val="75000"/>
                  </a:prstClr>
                </a:solidFill>
                <a:effectLst/>
                <a:uLnTx/>
                <a:uFillTx/>
                <a:latin typeface="Arial"/>
                <a:ea typeface="+mn-ea"/>
                <a:cs typeface="+mn-cs"/>
              </a:rPr>
              <a:t>2022-11-09</a:t>
            </a:fld>
            <a:endParaRPr kumimoji="0" lang="sv-SE" sz="1200" b="0" i="0" u="none" strike="noStrike" kern="1200" cap="none" spc="0" normalizeH="0" baseline="0" noProof="0" dirty="0">
              <a:ln>
                <a:noFill/>
              </a:ln>
              <a:solidFill>
                <a:prstClr val="black">
                  <a:tint val="75000"/>
                </a:prstClr>
              </a:solidFill>
              <a:effectLst/>
              <a:uLnTx/>
              <a:uFillTx/>
              <a:latin typeface="Arial"/>
              <a:ea typeface="+mn-ea"/>
              <a:cs typeface="+mn-cs"/>
            </a:endParaRPr>
          </a:p>
        </p:txBody>
      </p:sp>
      <p:sp>
        <p:nvSpPr>
          <p:cNvPr id="5" name="Platshållare för sidfot 4">
            <a:extLst>
              <a:ext uri="{FF2B5EF4-FFF2-40B4-BE49-F238E27FC236}">
                <a16:creationId xmlns:a16="http://schemas.microsoft.com/office/drawing/2014/main" id="{5DD7F05E-54FB-44D0-93EE-BE97DDA26169}"/>
              </a:ext>
            </a:extLst>
          </p:cNvPr>
          <p:cNvSpPr>
            <a:spLocks noGrp="1"/>
          </p:cNvSpPr>
          <p:nvPr>
            <p:ph type="ftr" sz="quarter" idx="11"/>
          </p:nvPr>
        </p:nvSpPr>
        <p:spPr>
          <a:xfrm>
            <a:off x="928346" y="6356350"/>
            <a:ext cx="4114800" cy="365125"/>
          </a:xfrm>
        </p:spPr>
        <p:txBody>
          <a:bodyPr/>
          <a:lstStyle>
            <a:lvl1pPr algn="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200" b="0" i="0" u="none" strike="noStrike" kern="1200" cap="none" spc="0" normalizeH="0" baseline="0" noProof="0" dirty="0">
              <a:ln>
                <a:noFill/>
              </a:ln>
              <a:solidFill>
                <a:prstClr val="black">
                  <a:tint val="75000"/>
                </a:prstClr>
              </a:solidFill>
              <a:effectLst/>
              <a:uLnTx/>
              <a:uFillTx/>
              <a:latin typeface="Arial"/>
              <a:ea typeface="+mn-ea"/>
              <a:cs typeface="+mn-cs"/>
            </a:endParaRPr>
          </a:p>
        </p:txBody>
      </p:sp>
      <p:sp>
        <p:nvSpPr>
          <p:cNvPr id="6" name="Platshållare för bildnummer 5">
            <a:extLst>
              <a:ext uri="{FF2B5EF4-FFF2-40B4-BE49-F238E27FC236}">
                <a16:creationId xmlns:a16="http://schemas.microsoft.com/office/drawing/2014/main" id="{63B566F6-E716-474C-A1AF-E16941855B06}"/>
              </a:ext>
            </a:extLst>
          </p:cNvPr>
          <p:cNvSpPr>
            <a:spLocks noGrp="1"/>
          </p:cNvSpPr>
          <p:nvPr>
            <p:ph type="sldNum" sz="quarter" idx="12"/>
          </p:nvPr>
        </p:nvSpPr>
        <p:spPr>
          <a:xfrm>
            <a:off x="479641" y="6356350"/>
            <a:ext cx="448705"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465F0E0-B5C3-4CD1-92D9-1861807167C1}" type="slidenum">
              <a:rPr kumimoji="0" lang="sv-SE" sz="1200" b="0" i="0" u="none" strike="noStrike" kern="1200" cap="none" spc="0" normalizeH="0" baseline="0" noProof="0" smtClean="0">
                <a:ln>
                  <a:noFill/>
                </a:ln>
                <a:solidFill>
                  <a:prstClr val="black">
                    <a:tint val="75000"/>
                  </a:prstClr>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sv-SE" sz="1200" b="0" i="0" u="none" strike="noStrike" kern="1200" cap="none" spc="0" normalizeH="0" baseline="0" noProof="0" dirty="0">
              <a:ln>
                <a:noFill/>
              </a:ln>
              <a:solidFill>
                <a:prstClr val="black">
                  <a:tint val="75000"/>
                </a:prstClr>
              </a:solidFill>
              <a:effectLst/>
              <a:uLnTx/>
              <a:uFillTx/>
              <a:latin typeface="Arial"/>
              <a:ea typeface="+mn-ea"/>
              <a:cs typeface="+mn-cs"/>
            </a:endParaRPr>
          </a:p>
        </p:txBody>
      </p:sp>
      <p:sp>
        <p:nvSpPr>
          <p:cNvPr id="12" name="Platshållare för text 11">
            <a:extLst>
              <a:ext uri="{FF2B5EF4-FFF2-40B4-BE49-F238E27FC236}">
                <a16:creationId xmlns:a16="http://schemas.microsoft.com/office/drawing/2014/main" id="{9F76A62C-FBD3-456B-865D-488288EF03BE}"/>
              </a:ext>
            </a:extLst>
          </p:cNvPr>
          <p:cNvSpPr>
            <a:spLocks noGrp="1"/>
          </p:cNvSpPr>
          <p:nvPr>
            <p:ph type="body" sz="quarter" idx="14" hasCustomPrompt="1"/>
          </p:nvPr>
        </p:nvSpPr>
        <p:spPr>
          <a:xfrm>
            <a:off x="8481600" y="223200"/>
            <a:ext cx="3492000" cy="5896800"/>
          </a:xfrm>
          <a:blipFill>
            <a:blip r:embed="rId2"/>
            <a:stretch>
              <a:fillRect/>
            </a:stretch>
          </a:blipFill>
        </p:spPr>
        <p:txBody>
          <a:bodyPr/>
          <a:lstStyle>
            <a:lvl1pPr marL="0" indent="0">
              <a:buNone/>
              <a:defRPr/>
            </a:lvl1pPr>
          </a:lstStyle>
          <a:p>
            <a:pPr lvl="0"/>
            <a:r>
              <a:rPr lang="sv-SE" dirty="0"/>
              <a:t> </a:t>
            </a:r>
          </a:p>
        </p:txBody>
      </p:sp>
    </p:spTree>
    <p:extLst>
      <p:ext uri="{BB962C8B-B14F-4D97-AF65-F5344CB8AC3E}">
        <p14:creationId xmlns:p14="http://schemas.microsoft.com/office/powerpoint/2010/main" val="235729504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Rubrik Text hö vi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A27A282D-D5F9-44AD-8A27-22E2F7E6C984}"/>
              </a:ext>
            </a:extLst>
          </p:cNvPr>
          <p:cNvSpPr>
            <a:spLocks noGrp="1"/>
          </p:cNvSpPr>
          <p:nvPr>
            <p:ph type="title" hasCustomPrompt="1"/>
          </p:nvPr>
        </p:nvSpPr>
        <p:spPr>
          <a:xfrm>
            <a:off x="479641" y="382479"/>
            <a:ext cx="5616359" cy="2124001"/>
          </a:xfrm>
        </p:spPr>
        <p:txBody>
          <a:bodyPr/>
          <a:lstStyle>
            <a:lvl1pPr>
              <a:defRPr/>
            </a:lvl1pPr>
          </a:lstStyle>
          <a:p>
            <a:r>
              <a:rPr lang="sv-SE" dirty="0"/>
              <a:t>Klicka här för rubrik</a:t>
            </a:r>
          </a:p>
        </p:txBody>
      </p:sp>
      <p:sp>
        <p:nvSpPr>
          <p:cNvPr id="3" name="Platshållare för datum 2">
            <a:extLst>
              <a:ext uri="{FF2B5EF4-FFF2-40B4-BE49-F238E27FC236}">
                <a16:creationId xmlns:a16="http://schemas.microsoft.com/office/drawing/2014/main" id="{0F41E126-777D-41A0-8237-9B9EE3E1D367}"/>
              </a:ext>
            </a:extLst>
          </p:cNvPr>
          <p:cNvSpPr>
            <a:spLocks noGrp="1"/>
          </p:cNvSpPr>
          <p:nvPr>
            <p:ph type="dt" sz="half" idx="10"/>
          </p:nvPr>
        </p:nvSpPr>
        <p:spPr/>
        <p:txBody>
          <a:bodyPr/>
          <a:lstStyle/>
          <a:p>
            <a:fld id="{0D49BD49-0F8D-4AA8-8F52-C35A5E65DDBE}" type="datetime1">
              <a:rPr lang="sv-SE" smtClean="0"/>
              <a:t>2022-11-09</a:t>
            </a:fld>
            <a:endParaRPr lang="sv-SE" dirty="0"/>
          </a:p>
        </p:txBody>
      </p:sp>
      <p:sp>
        <p:nvSpPr>
          <p:cNvPr id="4" name="Platshållare för sidfot 3">
            <a:extLst>
              <a:ext uri="{FF2B5EF4-FFF2-40B4-BE49-F238E27FC236}">
                <a16:creationId xmlns:a16="http://schemas.microsoft.com/office/drawing/2014/main" id="{D8FE15DE-B646-4255-84D6-0098588E4B1A}"/>
              </a:ext>
            </a:extLst>
          </p:cNvPr>
          <p:cNvSpPr>
            <a:spLocks noGrp="1"/>
          </p:cNvSpPr>
          <p:nvPr>
            <p:ph type="ftr" sz="quarter" idx="11"/>
          </p:nvPr>
        </p:nvSpPr>
        <p:spPr/>
        <p:txBody>
          <a:bodyPr/>
          <a:lstStyle/>
          <a:p>
            <a:endParaRPr lang="sv-SE" dirty="0"/>
          </a:p>
        </p:txBody>
      </p:sp>
      <p:sp>
        <p:nvSpPr>
          <p:cNvPr id="5" name="Platshållare för bildnummer 4">
            <a:extLst>
              <a:ext uri="{FF2B5EF4-FFF2-40B4-BE49-F238E27FC236}">
                <a16:creationId xmlns:a16="http://schemas.microsoft.com/office/drawing/2014/main" id="{9385BCC0-75B6-4222-B8AB-6D59C7C4E892}"/>
              </a:ext>
            </a:extLst>
          </p:cNvPr>
          <p:cNvSpPr>
            <a:spLocks noGrp="1"/>
          </p:cNvSpPr>
          <p:nvPr>
            <p:ph type="sldNum" sz="quarter" idx="12"/>
          </p:nvPr>
        </p:nvSpPr>
        <p:spPr/>
        <p:txBody>
          <a:bodyPr/>
          <a:lstStyle/>
          <a:p>
            <a:fld id="{DF12FE26-693D-4657-8CF4-E1D4E86C9D92}" type="slidenum">
              <a:rPr lang="sv-SE" smtClean="0"/>
              <a:t>‹#›</a:t>
            </a:fld>
            <a:endParaRPr lang="sv-SE" dirty="0"/>
          </a:p>
        </p:txBody>
      </p:sp>
      <p:sp>
        <p:nvSpPr>
          <p:cNvPr id="7" name="Platshållare för text 6">
            <a:extLst>
              <a:ext uri="{FF2B5EF4-FFF2-40B4-BE49-F238E27FC236}">
                <a16:creationId xmlns:a16="http://schemas.microsoft.com/office/drawing/2014/main" id="{0D1F66BE-5252-408F-A4C1-B3D98A848D4C}"/>
              </a:ext>
            </a:extLst>
          </p:cNvPr>
          <p:cNvSpPr>
            <a:spLocks noGrp="1"/>
          </p:cNvSpPr>
          <p:nvPr>
            <p:ph type="body" sz="quarter" idx="13"/>
          </p:nvPr>
        </p:nvSpPr>
        <p:spPr>
          <a:xfrm>
            <a:off x="7956707" y="1969129"/>
            <a:ext cx="3912020" cy="3725697"/>
          </a:xfrm>
        </p:spPr>
        <p:txBody>
          <a:bodyPr/>
          <a:lstStyle>
            <a:lvl1pPr marL="0" indent="0">
              <a:buFontTx/>
              <a:buNone/>
              <a:defRPr sz="2000"/>
            </a:lvl1pPr>
            <a:lvl2pPr marL="457200" indent="0">
              <a:buFontTx/>
              <a:buNone/>
              <a:defRPr sz="1800"/>
            </a:lvl2pPr>
            <a:lvl3pPr marL="914400" indent="0">
              <a:buFontTx/>
              <a:buNone/>
              <a:defRPr sz="1600"/>
            </a:lvl3pPr>
            <a:lvl4pPr marL="1371600" indent="0">
              <a:buFontTx/>
              <a:buNone/>
              <a:defRPr sz="1600"/>
            </a:lvl4pPr>
            <a:lvl5pPr marL="1828800" indent="0">
              <a:buFontTx/>
              <a:buNone/>
              <a:defRPr sz="1600"/>
            </a:lvl5pPr>
          </a:lstStyle>
          <a:p>
            <a:pPr lvl="0"/>
            <a:r>
              <a:rPr lang="sv-SE"/>
              <a:t>Klicka här för att ändra format på bakgrundstexten</a:t>
            </a:r>
          </a:p>
        </p:txBody>
      </p:sp>
    </p:spTree>
    <p:extLst>
      <p:ext uri="{BB962C8B-B14F-4D97-AF65-F5344CB8AC3E}">
        <p14:creationId xmlns:p14="http://schemas.microsoft.com/office/powerpoint/2010/main" val="1407261547"/>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p:cSld name="Rubrik Text hö vi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A27A282D-D5F9-44AD-8A27-22E2F7E6C984}"/>
              </a:ext>
            </a:extLst>
          </p:cNvPr>
          <p:cNvSpPr>
            <a:spLocks noGrp="1"/>
          </p:cNvSpPr>
          <p:nvPr>
            <p:ph type="title" hasCustomPrompt="1"/>
          </p:nvPr>
        </p:nvSpPr>
        <p:spPr>
          <a:xfrm>
            <a:off x="479641" y="382479"/>
            <a:ext cx="5616359" cy="2124001"/>
          </a:xfrm>
        </p:spPr>
        <p:txBody>
          <a:bodyPr/>
          <a:lstStyle>
            <a:lvl1pPr>
              <a:defRPr/>
            </a:lvl1pPr>
          </a:lstStyle>
          <a:p>
            <a:r>
              <a:rPr lang="sv-SE" dirty="0"/>
              <a:t>Klicka här för rubrik</a:t>
            </a:r>
          </a:p>
        </p:txBody>
      </p:sp>
      <p:sp>
        <p:nvSpPr>
          <p:cNvPr id="3" name="Platshållare för datum 2">
            <a:extLst>
              <a:ext uri="{FF2B5EF4-FFF2-40B4-BE49-F238E27FC236}">
                <a16:creationId xmlns:a16="http://schemas.microsoft.com/office/drawing/2014/main" id="{0F41E126-777D-41A0-8237-9B9EE3E1D367}"/>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FE16F2F8-594C-4F49-8A24-BAE956F76C86}" type="datetime1">
              <a:rPr kumimoji="0" lang="sv-SE" sz="1200" b="0" i="0" u="none" strike="noStrike" kern="1200" cap="none" spc="0" normalizeH="0" baseline="0" noProof="0" smtClean="0">
                <a:ln>
                  <a:noFill/>
                </a:ln>
                <a:solidFill>
                  <a:prstClr val="black">
                    <a:tint val="75000"/>
                  </a:prstClr>
                </a:solidFill>
                <a:effectLst/>
                <a:uLnTx/>
                <a:uFillTx/>
                <a:latin typeface="Arial"/>
                <a:ea typeface="+mn-ea"/>
                <a:cs typeface="+mn-cs"/>
              </a:rPr>
              <a:t>2022-11-09</a:t>
            </a:fld>
            <a:endParaRPr kumimoji="0" lang="sv-SE" sz="1200" b="0" i="0" u="none" strike="noStrike" kern="1200" cap="none" spc="0" normalizeH="0" baseline="0" noProof="0" dirty="0">
              <a:ln>
                <a:noFill/>
              </a:ln>
              <a:solidFill>
                <a:prstClr val="black">
                  <a:tint val="75000"/>
                </a:prstClr>
              </a:solidFill>
              <a:effectLst/>
              <a:uLnTx/>
              <a:uFillTx/>
              <a:latin typeface="Arial"/>
              <a:ea typeface="+mn-ea"/>
              <a:cs typeface="+mn-cs"/>
            </a:endParaRPr>
          </a:p>
        </p:txBody>
      </p:sp>
      <p:sp>
        <p:nvSpPr>
          <p:cNvPr id="4" name="Platshållare för sidfot 3">
            <a:extLst>
              <a:ext uri="{FF2B5EF4-FFF2-40B4-BE49-F238E27FC236}">
                <a16:creationId xmlns:a16="http://schemas.microsoft.com/office/drawing/2014/main" id="{D8FE15DE-B646-4255-84D6-0098588E4B1A}"/>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200" b="0" i="0" u="none" strike="noStrike" kern="1200" cap="none" spc="0" normalizeH="0" baseline="0" noProof="0" dirty="0">
              <a:ln>
                <a:noFill/>
              </a:ln>
              <a:solidFill>
                <a:prstClr val="black">
                  <a:tint val="75000"/>
                </a:prstClr>
              </a:solidFill>
              <a:effectLst/>
              <a:uLnTx/>
              <a:uFillTx/>
              <a:latin typeface="Arial"/>
              <a:ea typeface="+mn-ea"/>
              <a:cs typeface="+mn-cs"/>
            </a:endParaRPr>
          </a:p>
        </p:txBody>
      </p:sp>
      <p:sp>
        <p:nvSpPr>
          <p:cNvPr id="5" name="Platshållare för bildnummer 4">
            <a:extLst>
              <a:ext uri="{FF2B5EF4-FFF2-40B4-BE49-F238E27FC236}">
                <a16:creationId xmlns:a16="http://schemas.microsoft.com/office/drawing/2014/main" id="{9385BCC0-75B6-4222-B8AB-6D59C7C4E892}"/>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465F0E0-B5C3-4CD1-92D9-1861807167C1}" type="slidenum">
              <a:rPr kumimoji="0" lang="sv-SE" sz="1200" b="0" i="0" u="none" strike="noStrike" kern="1200" cap="none" spc="0" normalizeH="0" baseline="0" noProof="0" smtClean="0">
                <a:ln>
                  <a:noFill/>
                </a:ln>
                <a:solidFill>
                  <a:prstClr val="black">
                    <a:tint val="75000"/>
                  </a:prstClr>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sv-SE" sz="1200" b="0" i="0" u="none" strike="noStrike" kern="1200" cap="none" spc="0" normalizeH="0" baseline="0" noProof="0" dirty="0">
              <a:ln>
                <a:noFill/>
              </a:ln>
              <a:solidFill>
                <a:prstClr val="black">
                  <a:tint val="75000"/>
                </a:prstClr>
              </a:solidFill>
              <a:effectLst/>
              <a:uLnTx/>
              <a:uFillTx/>
              <a:latin typeface="Arial"/>
              <a:ea typeface="+mn-ea"/>
              <a:cs typeface="+mn-cs"/>
            </a:endParaRPr>
          </a:p>
        </p:txBody>
      </p:sp>
      <p:sp>
        <p:nvSpPr>
          <p:cNvPr id="7" name="Platshållare för text 6">
            <a:extLst>
              <a:ext uri="{FF2B5EF4-FFF2-40B4-BE49-F238E27FC236}">
                <a16:creationId xmlns:a16="http://schemas.microsoft.com/office/drawing/2014/main" id="{0D1F66BE-5252-408F-A4C1-B3D98A848D4C}"/>
              </a:ext>
            </a:extLst>
          </p:cNvPr>
          <p:cNvSpPr>
            <a:spLocks noGrp="1"/>
          </p:cNvSpPr>
          <p:nvPr>
            <p:ph type="body" sz="quarter" idx="13"/>
          </p:nvPr>
        </p:nvSpPr>
        <p:spPr>
          <a:xfrm>
            <a:off x="7956707" y="1969129"/>
            <a:ext cx="3912020" cy="3725697"/>
          </a:xfrm>
        </p:spPr>
        <p:txBody>
          <a:bodyPr/>
          <a:lstStyle>
            <a:lvl1pPr marL="0" indent="0">
              <a:buFontTx/>
              <a:buNone/>
              <a:defRPr sz="2000"/>
            </a:lvl1pPr>
            <a:lvl2pPr marL="457200" indent="0">
              <a:buFontTx/>
              <a:buNone/>
              <a:defRPr sz="1800"/>
            </a:lvl2pPr>
            <a:lvl3pPr marL="914400" indent="0">
              <a:buFontTx/>
              <a:buNone/>
              <a:defRPr sz="1600"/>
            </a:lvl3pPr>
            <a:lvl4pPr marL="1371600" indent="0">
              <a:buFontTx/>
              <a:buNone/>
              <a:defRPr sz="1600"/>
            </a:lvl4pPr>
            <a:lvl5pPr marL="1828800" indent="0">
              <a:buFontTx/>
              <a:buNone/>
              <a:defRPr sz="1600"/>
            </a:lvl5pPr>
          </a:lstStyle>
          <a:p>
            <a:pPr lvl="0"/>
            <a:r>
              <a:rPr lang="sv-SE"/>
              <a:t>Redigera format för bakgrundstext</a:t>
            </a:r>
          </a:p>
        </p:txBody>
      </p:sp>
    </p:spTree>
    <p:extLst>
      <p:ext uri="{BB962C8B-B14F-4D97-AF65-F5344CB8AC3E}">
        <p14:creationId xmlns:p14="http://schemas.microsoft.com/office/powerpoint/2010/main" val="4030744401"/>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p:cSld name="Rubrik Text hö grön">
    <p:spTree>
      <p:nvGrpSpPr>
        <p:cNvPr id="1" name=""/>
        <p:cNvGrpSpPr/>
        <p:nvPr/>
      </p:nvGrpSpPr>
      <p:grpSpPr>
        <a:xfrm>
          <a:off x="0" y="0"/>
          <a:ext cx="0" cy="0"/>
          <a:chOff x="0" y="0"/>
          <a:chExt cx="0" cy="0"/>
        </a:xfrm>
      </p:grpSpPr>
      <p:sp>
        <p:nvSpPr>
          <p:cNvPr id="8" name="Rektangel 7">
            <a:extLst>
              <a:ext uri="{FF2B5EF4-FFF2-40B4-BE49-F238E27FC236}">
                <a16:creationId xmlns:a16="http://schemas.microsoft.com/office/drawing/2014/main" id="{701B5D9F-8D05-479B-86C4-3BAB7721BA0A}"/>
              </a:ext>
            </a:extLst>
          </p:cNvPr>
          <p:cNvSpPr/>
          <p:nvPr/>
        </p:nvSpPr>
        <p:spPr>
          <a:xfrm>
            <a:off x="215999" y="215998"/>
            <a:ext cx="11760001" cy="5921485"/>
          </a:xfrm>
          <a:prstGeom prst="rect">
            <a:avLst/>
          </a:prstGeom>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dirty="0">
              <a:ln>
                <a:noFill/>
              </a:ln>
              <a:solidFill>
                <a:prstClr val="white"/>
              </a:solidFill>
              <a:effectLst/>
              <a:uLnTx/>
              <a:uFillTx/>
              <a:latin typeface="Arial"/>
              <a:ea typeface="+mn-ea"/>
              <a:cs typeface="+mn-cs"/>
            </a:endParaRPr>
          </a:p>
        </p:txBody>
      </p:sp>
      <p:sp>
        <p:nvSpPr>
          <p:cNvPr id="2" name="Rubrik 1">
            <a:extLst>
              <a:ext uri="{FF2B5EF4-FFF2-40B4-BE49-F238E27FC236}">
                <a16:creationId xmlns:a16="http://schemas.microsoft.com/office/drawing/2014/main" id="{A27A282D-D5F9-44AD-8A27-22E2F7E6C984}"/>
              </a:ext>
            </a:extLst>
          </p:cNvPr>
          <p:cNvSpPr>
            <a:spLocks noGrp="1"/>
          </p:cNvSpPr>
          <p:nvPr>
            <p:ph type="title" hasCustomPrompt="1"/>
          </p:nvPr>
        </p:nvSpPr>
        <p:spPr>
          <a:xfrm>
            <a:off x="479641" y="382479"/>
            <a:ext cx="5616359" cy="2124001"/>
          </a:xfrm>
        </p:spPr>
        <p:txBody>
          <a:bodyPr/>
          <a:lstStyle>
            <a:lvl1pPr>
              <a:defRPr/>
            </a:lvl1pPr>
          </a:lstStyle>
          <a:p>
            <a:r>
              <a:rPr lang="sv-SE" dirty="0"/>
              <a:t>Klicka här för rubrik</a:t>
            </a:r>
          </a:p>
        </p:txBody>
      </p:sp>
      <p:sp>
        <p:nvSpPr>
          <p:cNvPr id="3" name="Platshållare för datum 2">
            <a:extLst>
              <a:ext uri="{FF2B5EF4-FFF2-40B4-BE49-F238E27FC236}">
                <a16:creationId xmlns:a16="http://schemas.microsoft.com/office/drawing/2014/main" id="{0F41E126-777D-41A0-8237-9B9EE3E1D367}"/>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57B7F464-3431-4437-ABB9-4EEAC6061792}" type="datetime1">
              <a:rPr kumimoji="0" lang="sv-SE" sz="1200" b="0" i="0" u="none" strike="noStrike" kern="1200" cap="none" spc="0" normalizeH="0" baseline="0" noProof="0" smtClean="0">
                <a:ln>
                  <a:noFill/>
                </a:ln>
                <a:solidFill>
                  <a:prstClr val="black">
                    <a:tint val="75000"/>
                  </a:prstClr>
                </a:solidFill>
                <a:effectLst/>
                <a:uLnTx/>
                <a:uFillTx/>
                <a:latin typeface="Arial"/>
                <a:ea typeface="+mn-ea"/>
                <a:cs typeface="+mn-cs"/>
              </a:rPr>
              <a:t>2022-11-09</a:t>
            </a:fld>
            <a:endParaRPr kumimoji="0" lang="sv-SE" sz="1200" b="0" i="0" u="none" strike="noStrike" kern="1200" cap="none" spc="0" normalizeH="0" baseline="0" noProof="0" dirty="0">
              <a:ln>
                <a:noFill/>
              </a:ln>
              <a:solidFill>
                <a:prstClr val="black">
                  <a:tint val="75000"/>
                </a:prstClr>
              </a:solidFill>
              <a:effectLst/>
              <a:uLnTx/>
              <a:uFillTx/>
              <a:latin typeface="Arial"/>
              <a:ea typeface="+mn-ea"/>
              <a:cs typeface="+mn-cs"/>
            </a:endParaRPr>
          </a:p>
        </p:txBody>
      </p:sp>
      <p:sp>
        <p:nvSpPr>
          <p:cNvPr id="4" name="Platshållare för sidfot 3">
            <a:extLst>
              <a:ext uri="{FF2B5EF4-FFF2-40B4-BE49-F238E27FC236}">
                <a16:creationId xmlns:a16="http://schemas.microsoft.com/office/drawing/2014/main" id="{D8FE15DE-B646-4255-84D6-0098588E4B1A}"/>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200" b="0" i="0" u="none" strike="noStrike" kern="1200" cap="none" spc="0" normalizeH="0" baseline="0" noProof="0" dirty="0">
              <a:ln>
                <a:noFill/>
              </a:ln>
              <a:solidFill>
                <a:prstClr val="black">
                  <a:tint val="75000"/>
                </a:prstClr>
              </a:solidFill>
              <a:effectLst/>
              <a:uLnTx/>
              <a:uFillTx/>
              <a:latin typeface="Arial"/>
              <a:ea typeface="+mn-ea"/>
              <a:cs typeface="+mn-cs"/>
            </a:endParaRPr>
          </a:p>
        </p:txBody>
      </p:sp>
      <p:sp>
        <p:nvSpPr>
          <p:cNvPr id="5" name="Platshållare för bildnummer 4">
            <a:extLst>
              <a:ext uri="{FF2B5EF4-FFF2-40B4-BE49-F238E27FC236}">
                <a16:creationId xmlns:a16="http://schemas.microsoft.com/office/drawing/2014/main" id="{9385BCC0-75B6-4222-B8AB-6D59C7C4E892}"/>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465F0E0-B5C3-4CD1-92D9-1861807167C1}" type="slidenum">
              <a:rPr kumimoji="0" lang="sv-SE" sz="1200" b="0" i="0" u="none" strike="noStrike" kern="1200" cap="none" spc="0" normalizeH="0" baseline="0" noProof="0" smtClean="0">
                <a:ln>
                  <a:noFill/>
                </a:ln>
                <a:solidFill>
                  <a:prstClr val="black">
                    <a:tint val="75000"/>
                  </a:prstClr>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sv-SE" sz="1200" b="0" i="0" u="none" strike="noStrike" kern="1200" cap="none" spc="0" normalizeH="0" baseline="0" noProof="0" dirty="0">
              <a:ln>
                <a:noFill/>
              </a:ln>
              <a:solidFill>
                <a:prstClr val="black">
                  <a:tint val="75000"/>
                </a:prstClr>
              </a:solidFill>
              <a:effectLst/>
              <a:uLnTx/>
              <a:uFillTx/>
              <a:latin typeface="Arial"/>
              <a:ea typeface="+mn-ea"/>
              <a:cs typeface="+mn-cs"/>
            </a:endParaRPr>
          </a:p>
        </p:txBody>
      </p:sp>
      <p:sp>
        <p:nvSpPr>
          <p:cNvPr id="7" name="Platshållare för text 6">
            <a:extLst>
              <a:ext uri="{FF2B5EF4-FFF2-40B4-BE49-F238E27FC236}">
                <a16:creationId xmlns:a16="http://schemas.microsoft.com/office/drawing/2014/main" id="{0D1F66BE-5252-408F-A4C1-B3D98A848D4C}"/>
              </a:ext>
            </a:extLst>
          </p:cNvPr>
          <p:cNvSpPr>
            <a:spLocks noGrp="1"/>
          </p:cNvSpPr>
          <p:nvPr>
            <p:ph type="body" sz="quarter" idx="13"/>
          </p:nvPr>
        </p:nvSpPr>
        <p:spPr>
          <a:xfrm>
            <a:off x="7956707" y="1969129"/>
            <a:ext cx="3912020" cy="3725697"/>
          </a:xfrm>
        </p:spPr>
        <p:txBody>
          <a:bodyPr/>
          <a:lstStyle>
            <a:lvl1pPr marL="0" indent="0">
              <a:buFontTx/>
              <a:buNone/>
              <a:defRPr sz="2000"/>
            </a:lvl1pPr>
            <a:lvl2pPr marL="457200" indent="0">
              <a:buFontTx/>
              <a:buNone/>
              <a:defRPr sz="1800"/>
            </a:lvl2pPr>
            <a:lvl3pPr marL="914400" indent="0">
              <a:buFontTx/>
              <a:buNone/>
              <a:defRPr sz="1600"/>
            </a:lvl3pPr>
            <a:lvl4pPr marL="1371600" indent="0">
              <a:buFontTx/>
              <a:buNone/>
              <a:defRPr sz="1600"/>
            </a:lvl4pPr>
            <a:lvl5pPr marL="1828800" indent="0">
              <a:buFontTx/>
              <a:buNone/>
              <a:defRPr sz="1600"/>
            </a:lvl5pPr>
          </a:lstStyle>
          <a:p>
            <a:pPr lvl="0"/>
            <a:r>
              <a:rPr lang="sv-SE"/>
              <a:t>Redigera format för bakgrundstext</a:t>
            </a:r>
          </a:p>
        </p:txBody>
      </p:sp>
    </p:spTree>
    <p:extLst>
      <p:ext uri="{BB962C8B-B14F-4D97-AF65-F5344CB8AC3E}">
        <p14:creationId xmlns:p14="http://schemas.microsoft.com/office/powerpoint/2010/main" val="276559211"/>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preserve="1">
  <p:cSld name="Rubrik 1 Helbild">
    <p:spTree>
      <p:nvGrpSpPr>
        <p:cNvPr id="1" name=""/>
        <p:cNvGrpSpPr/>
        <p:nvPr/>
      </p:nvGrpSpPr>
      <p:grpSpPr>
        <a:xfrm>
          <a:off x="0" y="0"/>
          <a:ext cx="0" cy="0"/>
          <a:chOff x="0" y="0"/>
          <a:chExt cx="0" cy="0"/>
        </a:xfrm>
      </p:grpSpPr>
      <p:sp>
        <p:nvSpPr>
          <p:cNvPr id="9" name="Platshållare för bild 8">
            <a:extLst>
              <a:ext uri="{FF2B5EF4-FFF2-40B4-BE49-F238E27FC236}">
                <a16:creationId xmlns:a16="http://schemas.microsoft.com/office/drawing/2014/main" id="{4F2F6A57-7EA2-47DD-A2ED-D38487DF8B9A}"/>
              </a:ext>
            </a:extLst>
          </p:cNvPr>
          <p:cNvSpPr>
            <a:spLocks noGrp="1"/>
          </p:cNvSpPr>
          <p:nvPr>
            <p:ph type="pic" sz="quarter" idx="13" hasCustomPrompt="1"/>
          </p:nvPr>
        </p:nvSpPr>
        <p:spPr>
          <a:xfrm>
            <a:off x="215999" y="215999"/>
            <a:ext cx="11760001" cy="5921485"/>
          </a:xfrm>
          <a:solidFill>
            <a:schemeClr val="bg1">
              <a:lumMod val="75000"/>
            </a:schemeClr>
          </a:solidFill>
        </p:spPr>
        <p:txBody>
          <a:bodyPr lIns="360000" tIns="90000"/>
          <a:lstStyle>
            <a:lvl1pPr marL="0" marR="0" indent="0" algn="ctr" defTabSz="914400" rtl="0" eaLnBrk="1" fontAlgn="auto" latinLnBrk="0" hangingPunct="1">
              <a:lnSpc>
                <a:spcPct val="90000"/>
              </a:lnSpc>
              <a:spcBef>
                <a:spcPts val="1000"/>
              </a:spcBef>
              <a:spcAft>
                <a:spcPts val="0"/>
              </a:spcAft>
              <a:buClrTx/>
              <a:buSzTx/>
              <a:buFontTx/>
              <a:buNone/>
              <a:tabLst/>
              <a:defRPr sz="1400"/>
            </a:lvl1pPr>
          </a:lstStyle>
          <a:p>
            <a:pPr marL="0" marR="0" lvl="0" indent="0" algn="ctr" defTabSz="914400" rtl="0" eaLnBrk="1" fontAlgn="auto" latinLnBrk="0" hangingPunct="1">
              <a:lnSpc>
                <a:spcPct val="90000"/>
              </a:lnSpc>
              <a:spcBef>
                <a:spcPts val="1000"/>
              </a:spcBef>
              <a:spcAft>
                <a:spcPts val="0"/>
              </a:spcAft>
              <a:buClrTx/>
              <a:buSzTx/>
              <a:buFontTx/>
              <a:buNone/>
              <a:tabLst/>
              <a:defRPr/>
            </a:pPr>
            <a:r>
              <a:rPr lang="sv-SE" dirty="0"/>
              <a:t>Klicka på ikonen för att infoga bild</a:t>
            </a:r>
          </a:p>
          <a:p>
            <a:endParaRPr lang="sv-SE" dirty="0"/>
          </a:p>
        </p:txBody>
      </p:sp>
      <p:sp>
        <p:nvSpPr>
          <p:cNvPr id="2" name="Rubrik 1">
            <a:extLst>
              <a:ext uri="{FF2B5EF4-FFF2-40B4-BE49-F238E27FC236}">
                <a16:creationId xmlns:a16="http://schemas.microsoft.com/office/drawing/2014/main" id="{9F8FF724-E49B-4704-9C98-90B00DD5AF12}"/>
              </a:ext>
            </a:extLst>
          </p:cNvPr>
          <p:cNvSpPr>
            <a:spLocks noGrp="1"/>
          </p:cNvSpPr>
          <p:nvPr>
            <p:ph type="title" hasCustomPrompt="1"/>
          </p:nvPr>
        </p:nvSpPr>
        <p:spPr>
          <a:xfrm>
            <a:off x="479640" y="382479"/>
            <a:ext cx="5623962" cy="1606659"/>
          </a:xfrm>
        </p:spPr>
        <p:txBody>
          <a:bodyPr/>
          <a:lstStyle>
            <a:lvl1pPr>
              <a:defRPr/>
            </a:lvl1pPr>
          </a:lstStyle>
          <a:p>
            <a:r>
              <a:rPr lang="sv-SE" dirty="0"/>
              <a:t>Klicka här för rubrik</a:t>
            </a:r>
          </a:p>
        </p:txBody>
      </p:sp>
      <p:sp>
        <p:nvSpPr>
          <p:cNvPr id="5" name="Platshållare för datum 4">
            <a:extLst>
              <a:ext uri="{FF2B5EF4-FFF2-40B4-BE49-F238E27FC236}">
                <a16:creationId xmlns:a16="http://schemas.microsoft.com/office/drawing/2014/main" id="{3B336E3A-4F5D-4A20-8031-79061612051D}"/>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CD78F2D2-96CA-4E26-8514-FBD38FCF2488}" type="datetime1">
              <a:rPr kumimoji="0" lang="sv-SE" sz="1200" b="0" i="0" u="none" strike="noStrike" kern="1200" cap="none" spc="0" normalizeH="0" baseline="0" noProof="0" smtClean="0">
                <a:ln>
                  <a:noFill/>
                </a:ln>
                <a:solidFill>
                  <a:prstClr val="black">
                    <a:tint val="75000"/>
                  </a:prstClr>
                </a:solidFill>
                <a:effectLst/>
                <a:uLnTx/>
                <a:uFillTx/>
                <a:latin typeface="Arial"/>
                <a:ea typeface="+mn-ea"/>
                <a:cs typeface="+mn-cs"/>
              </a:rPr>
              <a:t>2022-11-09</a:t>
            </a:fld>
            <a:endParaRPr kumimoji="0" lang="sv-SE" sz="1200" b="0" i="0" u="none" strike="noStrike" kern="1200" cap="none" spc="0" normalizeH="0" baseline="0" noProof="0" dirty="0">
              <a:ln>
                <a:noFill/>
              </a:ln>
              <a:solidFill>
                <a:prstClr val="black">
                  <a:tint val="75000"/>
                </a:prstClr>
              </a:solidFill>
              <a:effectLst/>
              <a:uLnTx/>
              <a:uFillTx/>
              <a:latin typeface="Arial"/>
              <a:ea typeface="+mn-ea"/>
              <a:cs typeface="+mn-cs"/>
            </a:endParaRPr>
          </a:p>
        </p:txBody>
      </p:sp>
      <p:sp>
        <p:nvSpPr>
          <p:cNvPr id="6" name="Platshållare för sidfot 5">
            <a:extLst>
              <a:ext uri="{FF2B5EF4-FFF2-40B4-BE49-F238E27FC236}">
                <a16:creationId xmlns:a16="http://schemas.microsoft.com/office/drawing/2014/main" id="{550FFDF2-D867-4E53-8AAC-444DD30952FB}"/>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200" b="0" i="0" u="none" strike="noStrike" kern="1200" cap="none" spc="0" normalizeH="0" baseline="0" noProof="0" dirty="0">
              <a:ln>
                <a:noFill/>
              </a:ln>
              <a:solidFill>
                <a:prstClr val="black">
                  <a:tint val="75000"/>
                </a:prstClr>
              </a:solidFill>
              <a:effectLst/>
              <a:uLnTx/>
              <a:uFillTx/>
              <a:latin typeface="Arial"/>
              <a:ea typeface="+mn-ea"/>
              <a:cs typeface="+mn-cs"/>
            </a:endParaRPr>
          </a:p>
        </p:txBody>
      </p:sp>
      <p:sp>
        <p:nvSpPr>
          <p:cNvPr id="7" name="Platshållare för bildnummer 6">
            <a:extLst>
              <a:ext uri="{FF2B5EF4-FFF2-40B4-BE49-F238E27FC236}">
                <a16:creationId xmlns:a16="http://schemas.microsoft.com/office/drawing/2014/main" id="{96C34A88-0CA2-42B6-84DB-A048521252C5}"/>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465F0E0-B5C3-4CD1-92D9-1861807167C1}" type="slidenum">
              <a:rPr kumimoji="0" lang="sv-SE" sz="1200" b="0" i="0" u="none" strike="noStrike" kern="1200" cap="none" spc="0" normalizeH="0" baseline="0" noProof="0" smtClean="0">
                <a:ln>
                  <a:noFill/>
                </a:ln>
                <a:solidFill>
                  <a:prstClr val="black">
                    <a:tint val="75000"/>
                  </a:prstClr>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sv-SE" sz="1200" b="0" i="0" u="none" strike="noStrike" kern="1200" cap="none" spc="0" normalizeH="0" baseline="0" noProof="0" dirty="0">
              <a:ln>
                <a:noFill/>
              </a:ln>
              <a:solidFill>
                <a:prstClr val="black">
                  <a:tint val="75000"/>
                </a:prstClr>
              </a:solidFill>
              <a:effectLst/>
              <a:uLnTx/>
              <a:uFillTx/>
              <a:latin typeface="Arial"/>
              <a:ea typeface="+mn-ea"/>
              <a:cs typeface="+mn-cs"/>
            </a:endParaRPr>
          </a:p>
        </p:txBody>
      </p:sp>
    </p:spTree>
    <p:extLst>
      <p:ext uri="{BB962C8B-B14F-4D97-AF65-F5344CB8AC3E}">
        <p14:creationId xmlns:p14="http://schemas.microsoft.com/office/powerpoint/2010/main" val="1051184481"/>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preserve="1">
  <p:cSld name="Rubrik 1 Bild">
    <p:spTree>
      <p:nvGrpSpPr>
        <p:cNvPr id="1" name=""/>
        <p:cNvGrpSpPr/>
        <p:nvPr/>
      </p:nvGrpSpPr>
      <p:grpSpPr>
        <a:xfrm>
          <a:off x="0" y="0"/>
          <a:ext cx="0" cy="0"/>
          <a:chOff x="0" y="0"/>
          <a:chExt cx="0" cy="0"/>
        </a:xfrm>
      </p:grpSpPr>
      <p:sp>
        <p:nvSpPr>
          <p:cNvPr id="9" name="Platshållare för bild 8">
            <a:extLst>
              <a:ext uri="{FF2B5EF4-FFF2-40B4-BE49-F238E27FC236}">
                <a16:creationId xmlns:a16="http://schemas.microsoft.com/office/drawing/2014/main" id="{4F2F6A57-7EA2-47DD-A2ED-D38487DF8B9A}"/>
              </a:ext>
            </a:extLst>
          </p:cNvPr>
          <p:cNvSpPr>
            <a:spLocks noGrp="1"/>
          </p:cNvSpPr>
          <p:nvPr>
            <p:ph type="pic" sz="quarter" idx="13" hasCustomPrompt="1"/>
          </p:nvPr>
        </p:nvSpPr>
        <p:spPr>
          <a:xfrm>
            <a:off x="226343" y="2045870"/>
            <a:ext cx="11760000" cy="4092130"/>
          </a:xfrm>
          <a:solidFill>
            <a:schemeClr val="bg1">
              <a:lumMod val="75000"/>
            </a:schemeClr>
          </a:solidFill>
        </p:spPr>
        <p:txBody>
          <a:bodyPr lIns="360000" tIns="252000"/>
          <a:lstStyle>
            <a:lvl1pPr marL="0" marR="0" indent="0" algn="ctr" defTabSz="914400" rtl="0" eaLnBrk="1" fontAlgn="auto" latinLnBrk="0" hangingPunct="1">
              <a:lnSpc>
                <a:spcPct val="90000"/>
              </a:lnSpc>
              <a:spcBef>
                <a:spcPts val="1000"/>
              </a:spcBef>
              <a:spcAft>
                <a:spcPts val="0"/>
              </a:spcAft>
              <a:buClrTx/>
              <a:buSzTx/>
              <a:buFontTx/>
              <a:buNone/>
              <a:tabLst/>
              <a:defRPr sz="1400"/>
            </a:lvl1pPr>
          </a:lstStyle>
          <a:p>
            <a:pPr marL="0" marR="0" lvl="0" indent="0" algn="ctr" defTabSz="914400" rtl="0" eaLnBrk="1" fontAlgn="auto" latinLnBrk="0" hangingPunct="1">
              <a:lnSpc>
                <a:spcPct val="90000"/>
              </a:lnSpc>
              <a:spcBef>
                <a:spcPts val="1000"/>
              </a:spcBef>
              <a:spcAft>
                <a:spcPts val="0"/>
              </a:spcAft>
              <a:buClrTx/>
              <a:buSzTx/>
              <a:buFontTx/>
              <a:buNone/>
              <a:tabLst/>
              <a:defRPr/>
            </a:pPr>
            <a:r>
              <a:rPr lang="sv-SE" dirty="0"/>
              <a:t>Klicka på ikonen för att infoga bild</a:t>
            </a:r>
          </a:p>
          <a:p>
            <a:endParaRPr lang="sv-SE" dirty="0"/>
          </a:p>
        </p:txBody>
      </p:sp>
      <p:sp>
        <p:nvSpPr>
          <p:cNvPr id="2" name="Rubrik 1">
            <a:extLst>
              <a:ext uri="{FF2B5EF4-FFF2-40B4-BE49-F238E27FC236}">
                <a16:creationId xmlns:a16="http://schemas.microsoft.com/office/drawing/2014/main" id="{9F8FF724-E49B-4704-9C98-90B00DD5AF12}"/>
              </a:ext>
            </a:extLst>
          </p:cNvPr>
          <p:cNvSpPr>
            <a:spLocks noGrp="1"/>
          </p:cNvSpPr>
          <p:nvPr>
            <p:ph type="title" hasCustomPrompt="1"/>
          </p:nvPr>
        </p:nvSpPr>
        <p:spPr>
          <a:xfrm>
            <a:off x="479640" y="382479"/>
            <a:ext cx="5623962" cy="1606659"/>
          </a:xfrm>
        </p:spPr>
        <p:txBody>
          <a:bodyPr/>
          <a:lstStyle>
            <a:lvl1pPr>
              <a:defRPr/>
            </a:lvl1pPr>
          </a:lstStyle>
          <a:p>
            <a:r>
              <a:rPr lang="sv-SE" dirty="0"/>
              <a:t>Klicka här för rubrik</a:t>
            </a:r>
          </a:p>
        </p:txBody>
      </p:sp>
      <p:sp>
        <p:nvSpPr>
          <p:cNvPr id="5" name="Platshållare för datum 4">
            <a:extLst>
              <a:ext uri="{FF2B5EF4-FFF2-40B4-BE49-F238E27FC236}">
                <a16:creationId xmlns:a16="http://schemas.microsoft.com/office/drawing/2014/main" id="{3B336E3A-4F5D-4A20-8031-79061612051D}"/>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3AB4F26-12A0-4775-A615-C5EA6A4B6629}" type="datetime1">
              <a:rPr kumimoji="0" lang="sv-SE" sz="1200" b="0" i="0" u="none" strike="noStrike" kern="1200" cap="none" spc="0" normalizeH="0" baseline="0" noProof="0" smtClean="0">
                <a:ln>
                  <a:noFill/>
                </a:ln>
                <a:solidFill>
                  <a:prstClr val="black">
                    <a:tint val="75000"/>
                  </a:prstClr>
                </a:solidFill>
                <a:effectLst/>
                <a:uLnTx/>
                <a:uFillTx/>
                <a:latin typeface="Arial"/>
                <a:ea typeface="+mn-ea"/>
                <a:cs typeface="+mn-cs"/>
              </a:rPr>
              <a:t>2022-11-09</a:t>
            </a:fld>
            <a:endParaRPr kumimoji="0" lang="sv-SE" sz="1200" b="0" i="0" u="none" strike="noStrike" kern="1200" cap="none" spc="0" normalizeH="0" baseline="0" noProof="0" dirty="0">
              <a:ln>
                <a:noFill/>
              </a:ln>
              <a:solidFill>
                <a:prstClr val="black">
                  <a:tint val="75000"/>
                </a:prstClr>
              </a:solidFill>
              <a:effectLst/>
              <a:uLnTx/>
              <a:uFillTx/>
              <a:latin typeface="Arial"/>
              <a:ea typeface="+mn-ea"/>
              <a:cs typeface="+mn-cs"/>
            </a:endParaRPr>
          </a:p>
        </p:txBody>
      </p:sp>
      <p:sp>
        <p:nvSpPr>
          <p:cNvPr id="6" name="Platshållare för sidfot 5">
            <a:extLst>
              <a:ext uri="{FF2B5EF4-FFF2-40B4-BE49-F238E27FC236}">
                <a16:creationId xmlns:a16="http://schemas.microsoft.com/office/drawing/2014/main" id="{550FFDF2-D867-4E53-8AAC-444DD30952FB}"/>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200" b="0" i="0" u="none" strike="noStrike" kern="1200" cap="none" spc="0" normalizeH="0" baseline="0" noProof="0" dirty="0">
              <a:ln>
                <a:noFill/>
              </a:ln>
              <a:solidFill>
                <a:prstClr val="black">
                  <a:tint val="75000"/>
                </a:prstClr>
              </a:solidFill>
              <a:effectLst/>
              <a:uLnTx/>
              <a:uFillTx/>
              <a:latin typeface="Arial"/>
              <a:ea typeface="+mn-ea"/>
              <a:cs typeface="+mn-cs"/>
            </a:endParaRPr>
          </a:p>
        </p:txBody>
      </p:sp>
      <p:sp>
        <p:nvSpPr>
          <p:cNvPr id="7" name="Platshållare för bildnummer 6">
            <a:extLst>
              <a:ext uri="{FF2B5EF4-FFF2-40B4-BE49-F238E27FC236}">
                <a16:creationId xmlns:a16="http://schemas.microsoft.com/office/drawing/2014/main" id="{96C34A88-0CA2-42B6-84DB-A048521252C5}"/>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465F0E0-B5C3-4CD1-92D9-1861807167C1}" type="slidenum">
              <a:rPr kumimoji="0" lang="sv-SE" sz="1200" b="0" i="0" u="none" strike="noStrike" kern="1200" cap="none" spc="0" normalizeH="0" baseline="0" noProof="0" smtClean="0">
                <a:ln>
                  <a:noFill/>
                </a:ln>
                <a:solidFill>
                  <a:prstClr val="black">
                    <a:tint val="75000"/>
                  </a:prstClr>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sv-SE" sz="1200" b="0" i="0" u="none" strike="noStrike" kern="1200" cap="none" spc="0" normalizeH="0" baseline="0" noProof="0" dirty="0">
              <a:ln>
                <a:noFill/>
              </a:ln>
              <a:solidFill>
                <a:prstClr val="black">
                  <a:tint val="75000"/>
                </a:prstClr>
              </a:solidFill>
              <a:effectLst/>
              <a:uLnTx/>
              <a:uFillTx/>
              <a:latin typeface="Arial"/>
              <a:ea typeface="+mn-ea"/>
              <a:cs typeface="+mn-cs"/>
            </a:endParaRPr>
          </a:p>
        </p:txBody>
      </p:sp>
    </p:spTree>
    <p:extLst>
      <p:ext uri="{BB962C8B-B14F-4D97-AF65-F5344CB8AC3E}">
        <p14:creationId xmlns:p14="http://schemas.microsoft.com/office/powerpoint/2010/main" val="3294387731"/>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preserve="1">
  <p:cSld name="Rubrik Multi Text 1/2 bild">
    <p:spTree>
      <p:nvGrpSpPr>
        <p:cNvPr id="1" name=""/>
        <p:cNvGrpSpPr/>
        <p:nvPr/>
      </p:nvGrpSpPr>
      <p:grpSpPr>
        <a:xfrm>
          <a:off x="0" y="0"/>
          <a:ext cx="0" cy="0"/>
          <a:chOff x="0" y="0"/>
          <a:chExt cx="0" cy="0"/>
        </a:xfrm>
      </p:grpSpPr>
      <p:sp>
        <p:nvSpPr>
          <p:cNvPr id="11" name="Rektangel 10">
            <a:extLst>
              <a:ext uri="{FF2B5EF4-FFF2-40B4-BE49-F238E27FC236}">
                <a16:creationId xmlns:a16="http://schemas.microsoft.com/office/drawing/2014/main" id="{08FD3FE7-D5F4-4CDC-BC1A-36D30F6125CD}"/>
              </a:ext>
            </a:extLst>
          </p:cNvPr>
          <p:cNvSpPr/>
          <p:nvPr/>
        </p:nvSpPr>
        <p:spPr>
          <a:xfrm>
            <a:off x="215999" y="215998"/>
            <a:ext cx="11760001" cy="5921485"/>
          </a:xfrm>
          <a:prstGeom prst="rect">
            <a:avLst/>
          </a:prstGeom>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dirty="0">
              <a:ln>
                <a:noFill/>
              </a:ln>
              <a:solidFill>
                <a:prstClr val="white"/>
              </a:solidFill>
              <a:effectLst/>
              <a:uLnTx/>
              <a:uFillTx/>
              <a:latin typeface="Arial"/>
              <a:ea typeface="+mn-ea"/>
              <a:cs typeface="+mn-cs"/>
            </a:endParaRPr>
          </a:p>
        </p:txBody>
      </p:sp>
      <p:sp>
        <p:nvSpPr>
          <p:cNvPr id="2" name="Rubrik 1">
            <a:extLst>
              <a:ext uri="{FF2B5EF4-FFF2-40B4-BE49-F238E27FC236}">
                <a16:creationId xmlns:a16="http://schemas.microsoft.com/office/drawing/2014/main" id="{9F8FF724-E49B-4704-9C98-90B00DD5AF12}"/>
              </a:ext>
            </a:extLst>
          </p:cNvPr>
          <p:cNvSpPr>
            <a:spLocks noGrp="1"/>
          </p:cNvSpPr>
          <p:nvPr>
            <p:ph type="title" hasCustomPrompt="1"/>
          </p:nvPr>
        </p:nvSpPr>
        <p:spPr>
          <a:xfrm>
            <a:off x="478800" y="381600"/>
            <a:ext cx="5580000" cy="2042841"/>
          </a:xfrm>
        </p:spPr>
        <p:txBody>
          <a:bodyPr anchor="t"/>
          <a:lstStyle>
            <a:lvl1pPr>
              <a:defRPr/>
            </a:lvl1pPr>
          </a:lstStyle>
          <a:p>
            <a:r>
              <a:rPr lang="sv-SE" dirty="0"/>
              <a:t>Klicka här för rubrik</a:t>
            </a:r>
          </a:p>
        </p:txBody>
      </p:sp>
      <p:sp>
        <p:nvSpPr>
          <p:cNvPr id="5" name="Platshållare för datum 4">
            <a:extLst>
              <a:ext uri="{FF2B5EF4-FFF2-40B4-BE49-F238E27FC236}">
                <a16:creationId xmlns:a16="http://schemas.microsoft.com/office/drawing/2014/main" id="{3B336E3A-4F5D-4A20-8031-79061612051D}"/>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A279507D-6357-45CA-8101-C7154697280C}" type="datetime1">
              <a:rPr kumimoji="0" lang="sv-SE" sz="1200" b="0" i="0" u="none" strike="noStrike" kern="1200" cap="none" spc="0" normalizeH="0" baseline="0" noProof="0" smtClean="0">
                <a:ln>
                  <a:noFill/>
                </a:ln>
                <a:solidFill>
                  <a:prstClr val="black">
                    <a:tint val="75000"/>
                  </a:prstClr>
                </a:solidFill>
                <a:effectLst/>
                <a:uLnTx/>
                <a:uFillTx/>
                <a:latin typeface="Arial"/>
                <a:ea typeface="+mn-ea"/>
                <a:cs typeface="+mn-cs"/>
              </a:rPr>
              <a:t>2022-11-09</a:t>
            </a:fld>
            <a:endParaRPr kumimoji="0" lang="sv-SE" sz="1200" b="0" i="0" u="none" strike="noStrike" kern="1200" cap="none" spc="0" normalizeH="0" baseline="0" noProof="0" dirty="0">
              <a:ln>
                <a:noFill/>
              </a:ln>
              <a:solidFill>
                <a:prstClr val="black">
                  <a:tint val="75000"/>
                </a:prstClr>
              </a:solidFill>
              <a:effectLst/>
              <a:uLnTx/>
              <a:uFillTx/>
              <a:latin typeface="Arial"/>
              <a:ea typeface="+mn-ea"/>
              <a:cs typeface="+mn-cs"/>
            </a:endParaRPr>
          </a:p>
        </p:txBody>
      </p:sp>
      <p:sp>
        <p:nvSpPr>
          <p:cNvPr id="6" name="Platshållare för sidfot 5">
            <a:extLst>
              <a:ext uri="{FF2B5EF4-FFF2-40B4-BE49-F238E27FC236}">
                <a16:creationId xmlns:a16="http://schemas.microsoft.com/office/drawing/2014/main" id="{550FFDF2-D867-4E53-8AAC-444DD30952FB}"/>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200" b="0" i="0" u="none" strike="noStrike" kern="1200" cap="none" spc="0" normalizeH="0" baseline="0" noProof="0" dirty="0">
              <a:ln>
                <a:noFill/>
              </a:ln>
              <a:solidFill>
                <a:prstClr val="black">
                  <a:tint val="75000"/>
                </a:prstClr>
              </a:solidFill>
              <a:effectLst/>
              <a:uLnTx/>
              <a:uFillTx/>
              <a:latin typeface="Arial"/>
              <a:ea typeface="+mn-ea"/>
              <a:cs typeface="+mn-cs"/>
            </a:endParaRPr>
          </a:p>
        </p:txBody>
      </p:sp>
      <p:sp>
        <p:nvSpPr>
          <p:cNvPr id="7" name="Platshållare för bildnummer 6">
            <a:extLst>
              <a:ext uri="{FF2B5EF4-FFF2-40B4-BE49-F238E27FC236}">
                <a16:creationId xmlns:a16="http://schemas.microsoft.com/office/drawing/2014/main" id="{96C34A88-0CA2-42B6-84DB-A048521252C5}"/>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465F0E0-B5C3-4CD1-92D9-1861807167C1}" type="slidenum">
              <a:rPr kumimoji="0" lang="sv-SE" sz="1200" b="0" i="0" u="none" strike="noStrike" kern="1200" cap="none" spc="0" normalizeH="0" baseline="0" noProof="0" smtClean="0">
                <a:ln>
                  <a:noFill/>
                </a:ln>
                <a:solidFill>
                  <a:prstClr val="black">
                    <a:tint val="75000"/>
                  </a:prstClr>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sv-SE" sz="1200" b="0" i="0" u="none" strike="noStrike" kern="1200" cap="none" spc="0" normalizeH="0" baseline="0" noProof="0" dirty="0">
              <a:ln>
                <a:noFill/>
              </a:ln>
              <a:solidFill>
                <a:prstClr val="black">
                  <a:tint val="75000"/>
                </a:prstClr>
              </a:solidFill>
              <a:effectLst/>
              <a:uLnTx/>
              <a:uFillTx/>
              <a:latin typeface="Arial"/>
              <a:ea typeface="+mn-ea"/>
              <a:cs typeface="+mn-cs"/>
            </a:endParaRPr>
          </a:p>
        </p:txBody>
      </p:sp>
      <p:sp>
        <p:nvSpPr>
          <p:cNvPr id="9" name="Platshållare för bild 8">
            <a:extLst>
              <a:ext uri="{FF2B5EF4-FFF2-40B4-BE49-F238E27FC236}">
                <a16:creationId xmlns:a16="http://schemas.microsoft.com/office/drawing/2014/main" id="{4F2F6A57-7EA2-47DD-A2ED-D38487DF8B9A}"/>
              </a:ext>
            </a:extLst>
          </p:cNvPr>
          <p:cNvSpPr>
            <a:spLocks noGrp="1"/>
          </p:cNvSpPr>
          <p:nvPr>
            <p:ph type="pic" sz="quarter" idx="13" hasCustomPrompt="1"/>
          </p:nvPr>
        </p:nvSpPr>
        <p:spPr>
          <a:xfrm>
            <a:off x="6112677" y="216000"/>
            <a:ext cx="5863323" cy="5921995"/>
          </a:xfrm>
          <a:solidFill>
            <a:schemeClr val="bg1">
              <a:lumMod val="75000"/>
            </a:schemeClr>
          </a:solidFill>
        </p:spPr>
        <p:txBody>
          <a:bodyPr lIns="360000" tIns="252000"/>
          <a:lstStyle>
            <a:lvl1pPr marL="0" marR="0" indent="0" algn="ctr" defTabSz="914400" rtl="0" eaLnBrk="1" fontAlgn="auto" latinLnBrk="0" hangingPunct="1">
              <a:lnSpc>
                <a:spcPct val="90000"/>
              </a:lnSpc>
              <a:spcBef>
                <a:spcPts val="1000"/>
              </a:spcBef>
              <a:spcAft>
                <a:spcPts val="0"/>
              </a:spcAft>
              <a:buClrTx/>
              <a:buSzTx/>
              <a:buFontTx/>
              <a:buNone/>
              <a:tabLst/>
              <a:defRPr sz="1400"/>
            </a:lvl1pPr>
          </a:lstStyle>
          <a:p>
            <a:pPr marL="0" marR="0" lvl="0" indent="0" algn="ctr" defTabSz="914400" rtl="0" eaLnBrk="1" fontAlgn="auto" latinLnBrk="0" hangingPunct="1">
              <a:lnSpc>
                <a:spcPct val="90000"/>
              </a:lnSpc>
              <a:spcBef>
                <a:spcPts val="1000"/>
              </a:spcBef>
              <a:spcAft>
                <a:spcPts val="0"/>
              </a:spcAft>
              <a:buClrTx/>
              <a:buSzTx/>
              <a:buFontTx/>
              <a:buNone/>
              <a:tabLst/>
              <a:defRPr/>
            </a:pPr>
            <a:r>
              <a:rPr lang="sv-SE" dirty="0"/>
              <a:t>Klicka på ikonen för att infoga bild</a:t>
            </a:r>
          </a:p>
          <a:p>
            <a:endParaRPr lang="sv-SE" dirty="0"/>
          </a:p>
        </p:txBody>
      </p:sp>
      <p:sp>
        <p:nvSpPr>
          <p:cNvPr id="8" name="Platshållare för text 7">
            <a:extLst>
              <a:ext uri="{FF2B5EF4-FFF2-40B4-BE49-F238E27FC236}">
                <a16:creationId xmlns:a16="http://schemas.microsoft.com/office/drawing/2014/main" id="{57231BDE-7787-4A54-8026-2A3C13EE0E04}"/>
              </a:ext>
            </a:extLst>
          </p:cNvPr>
          <p:cNvSpPr>
            <a:spLocks noGrp="1"/>
          </p:cNvSpPr>
          <p:nvPr>
            <p:ph type="body" sz="quarter" idx="14"/>
          </p:nvPr>
        </p:nvSpPr>
        <p:spPr>
          <a:xfrm>
            <a:off x="478799" y="2991601"/>
            <a:ext cx="5580000" cy="2890800"/>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sv-SE" dirty="0"/>
          </a:p>
        </p:txBody>
      </p:sp>
    </p:spTree>
    <p:extLst>
      <p:ext uri="{BB962C8B-B14F-4D97-AF65-F5344CB8AC3E}">
        <p14:creationId xmlns:p14="http://schemas.microsoft.com/office/powerpoint/2010/main" val="1737455665"/>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preserve="1">
  <p:cSld name="Rubrik Multi Text 1/3 bild">
    <p:spTree>
      <p:nvGrpSpPr>
        <p:cNvPr id="1" name=""/>
        <p:cNvGrpSpPr/>
        <p:nvPr/>
      </p:nvGrpSpPr>
      <p:grpSpPr>
        <a:xfrm>
          <a:off x="0" y="0"/>
          <a:ext cx="0" cy="0"/>
          <a:chOff x="0" y="0"/>
          <a:chExt cx="0" cy="0"/>
        </a:xfrm>
      </p:grpSpPr>
      <p:sp>
        <p:nvSpPr>
          <p:cNvPr id="10" name="Rektangel 9">
            <a:extLst>
              <a:ext uri="{FF2B5EF4-FFF2-40B4-BE49-F238E27FC236}">
                <a16:creationId xmlns:a16="http://schemas.microsoft.com/office/drawing/2014/main" id="{41F28770-97A3-4D43-B559-FDCC4EF42093}"/>
              </a:ext>
            </a:extLst>
          </p:cNvPr>
          <p:cNvSpPr/>
          <p:nvPr/>
        </p:nvSpPr>
        <p:spPr>
          <a:xfrm>
            <a:off x="215999" y="215998"/>
            <a:ext cx="11760001" cy="5921485"/>
          </a:xfrm>
          <a:prstGeom prst="rect">
            <a:avLst/>
          </a:prstGeom>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dirty="0">
              <a:ln>
                <a:noFill/>
              </a:ln>
              <a:solidFill>
                <a:prstClr val="white"/>
              </a:solidFill>
              <a:effectLst/>
              <a:uLnTx/>
              <a:uFillTx/>
              <a:latin typeface="Arial"/>
              <a:ea typeface="+mn-ea"/>
              <a:cs typeface="+mn-cs"/>
            </a:endParaRPr>
          </a:p>
        </p:txBody>
      </p:sp>
      <p:sp>
        <p:nvSpPr>
          <p:cNvPr id="2" name="Rubrik 1">
            <a:extLst>
              <a:ext uri="{FF2B5EF4-FFF2-40B4-BE49-F238E27FC236}">
                <a16:creationId xmlns:a16="http://schemas.microsoft.com/office/drawing/2014/main" id="{9F8FF724-E49B-4704-9C98-90B00DD5AF12}"/>
              </a:ext>
            </a:extLst>
          </p:cNvPr>
          <p:cNvSpPr>
            <a:spLocks noGrp="1"/>
          </p:cNvSpPr>
          <p:nvPr>
            <p:ph type="title" hasCustomPrompt="1"/>
          </p:nvPr>
        </p:nvSpPr>
        <p:spPr>
          <a:xfrm>
            <a:off x="478800" y="381600"/>
            <a:ext cx="5580000" cy="2042841"/>
          </a:xfrm>
        </p:spPr>
        <p:txBody>
          <a:bodyPr anchor="t"/>
          <a:lstStyle>
            <a:lvl1pPr>
              <a:defRPr/>
            </a:lvl1pPr>
          </a:lstStyle>
          <a:p>
            <a:r>
              <a:rPr lang="sv-SE" dirty="0"/>
              <a:t>Klicka här för rubrik</a:t>
            </a:r>
          </a:p>
        </p:txBody>
      </p:sp>
      <p:sp>
        <p:nvSpPr>
          <p:cNvPr id="5" name="Platshållare för datum 4">
            <a:extLst>
              <a:ext uri="{FF2B5EF4-FFF2-40B4-BE49-F238E27FC236}">
                <a16:creationId xmlns:a16="http://schemas.microsoft.com/office/drawing/2014/main" id="{3B336E3A-4F5D-4A20-8031-79061612051D}"/>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F7A9949-9167-4143-A328-0CF4D491480B}" type="datetime1">
              <a:rPr kumimoji="0" lang="sv-SE" sz="1200" b="0" i="0" u="none" strike="noStrike" kern="1200" cap="none" spc="0" normalizeH="0" baseline="0" noProof="0" smtClean="0">
                <a:ln>
                  <a:noFill/>
                </a:ln>
                <a:solidFill>
                  <a:prstClr val="black">
                    <a:tint val="75000"/>
                  </a:prstClr>
                </a:solidFill>
                <a:effectLst/>
                <a:uLnTx/>
                <a:uFillTx/>
                <a:latin typeface="Arial"/>
                <a:ea typeface="+mn-ea"/>
                <a:cs typeface="+mn-cs"/>
              </a:rPr>
              <a:t>2022-11-09</a:t>
            </a:fld>
            <a:endParaRPr kumimoji="0" lang="sv-SE" sz="1200" b="0" i="0" u="none" strike="noStrike" kern="1200" cap="none" spc="0" normalizeH="0" baseline="0" noProof="0" dirty="0">
              <a:ln>
                <a:noFill/>
              </a:ln>
              <a:solidFill>
                <a:prstClr val="black">
                  <a:tint val="75000"/>
                </a:prstClr>
              </a:solidFill>
              <a:effectLst/>
              <a:uLnTx/>
              <a:uFillTx/>
              <a:latin typeface="Arial"/>
              <a:ea typeface="+mn-ea"/>
              <a:cs typeface="+mn-cs"/>
            </a:endParaRPr>
          </a:p>
        </p:txBody>
      </p:sp>
      <p:sp>
        <p:nvSpPr>
          <p:cNvPr id="6" name="Platshållare för sidfot 5">
            <a:extLst>
              <a:ext uri="{FF2B5EF4-FFF2-40B4-BE49-F238E27FC236}">
                <a16:creationId xmlns:a16="http://schemas.microsoft.com/office/drawing/2014/main" id="{550FFDF2-D867-4E53-8AAC-444DD30952FB}"/>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200" b="0" i="0" u="none" strike="noStrike" kern="1200" cap="none" spc="0" normalizeH="0" baseline="0" noProof="0" dirty="0">
              <a:ln>
                <a:noFill/>
              </a:ln>
              <a:solidFill>
                <a:prstClr val="black">
                  <a:tint val="75000"/>
                </a:prstClr>
              </a:solidFill>
              <a:effectLst/>
              <a:uLnTx/>
              <a:uFillTx/>
              <a:latin typeface="Arial"/>
              <a:ea typeface="+mn-ea"/>
              <a:cs typeface="+mn-cs"/>
            </a:endParaRPr>
          </a:p>
        </p:txBody>
      </p:sp>
      <p:sp>
        <p:nvSpPr>
          <p:cNvPr id="7" name="Platshållare för bildnummer 6">
            <a:extLst>
              <a:ext uri="{FF2B5EF4-FFF2-40B4-BE49-F238E27FC236}">
                <a16:creationId xmlns:a16="http://schemas.microsoft.com/office/drawing/2014/main" id="{96C34A88-0CA2-42B6-84DB-A048521252C5}"/>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465F0E0-B5C3-4CD1-92D9-1861807167C1}" type="slidenum">
              <a:rPr kumimoji="0" lang="sv-SE" sz="1200" b="0" i="0" u="none" strike="noStrike" kern="1200" cap="none" spc="0" normalizeH="0" baseline="0" noProof="0" smtClean="0">
                <a:ln>
                  <a:noFill/>
                </a:ln>
                <a:solidFill>
                  <a:prstClr val="black">
                    <a:tint val="75000"/>
                  </a:prstClr>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sv-SE" sz="1200" b="0" i="0" u="none" strike="noStrike" kern="1200" cap="none" spc="0" normalizeH="0" baseline="0" noProof="0" dirty="0">
              <a:ln>
                <a:noFill/>
              </a:ln>
              <a:solidFill>
                <a:prstClr val="black">
                  <a:tint val="75000"/>
                </a:prstClr>
              </a:solidFill>
              <a:effectLst/>
              <a:uLnTx/>
              <a:uFillTx/>
              <a:latin typeface="Arial"/>
              <a:ea typeface="+mn-ea"/>
              <a:cs typeface="+mn-cs"/>
            </a:endParaRPr>
          </a:p>
        </p:txBody>
      </p:sp>
      <p:sp>
        <p:nvSpPr>
          <p:cNvPr id="9" name="Platshållare för bild 8">
            <a:extLst>
              <a:ext uri="{FF2B5EF4-FFF2-40B4-BE49-F238E27FC236}">
                <a16:creationId xmlns:a16="http://schemas.microsoft.com/office/drawing/2014/main" id="{4F2F6A57-7EA2-47DD-A2ED-D38487DF8B9A}"/>
              </a:ext>
            </a:extLst>
          </p:cNvPr>
          <p:cNvSpPr>
            <a:spLocks noGrp="1"/>
          </p:cNvSpPr>
          <p:nvPr>
            <p:ph type="pic" sz="quarter" idx="13" hasCustomPrompt="1"/>
          </p:nvPr>
        </p:nvSpPr>
        <p:spPr>
          <a:xfrm>
            <a:off x="8060399" y="216000"/>
            <a:ext cx="3915601" cy="5921995"/>
          </a:xfrm>
          <a:solidFill>
            <a:schemeClr val="bg1">
              <a:lumMod val="75000"/>
            </a:schemeClr>
          </a:solidFill>
        </p:spPr>
        <p:txBody>
          <a:bodyPr lIns="360000" tIns="252000"/>
          <a:lstStyle>
            <a:lvl1pPr marL="0" marR="0" indent="0" algn="ctr" defTabSz="914400" rtl="0" eaLnBrk="1" fontAlgn="auto" latinLnBrk="0" hangingPunct="1">
              <a:lnSpc>
                <a:spcPct val="90000"/>
              </a:lnSpc>
              <a:spcBef>
                <a:spcPts val="1000"/>
              </a:spcBef>
              <a:spcAft>
                <a:spcPts val="0"/>
              </a:spcAft>
              <a:buClrTx/>
              <a:buSzTx/>
              <a:buFontTx/>
              <a:buNone/>
              <a:tabLst/>
              <a:defRPr sz="1400"/>
            </a:lvl1pPr>
          </a:lstStyle>
          <a:p>
            <a:pPr marL="0" marR="0" lvl="0" indent="0" algn="ctr" defTabSz="914400" rtl="0" eaLnBrk="1" fontAlgn="auto" latinLnBrk="0" hangingPunct="1">
              <a:lnSpc>
                <a:spcPct val="90000"/>
              </a:lnSpc>
              <a:spcBef>
                <a:spcPts val="1000"/>
              </a:spcBef>
              <a:spcAft>
                <a:spcPts val="0"/>
              </a:spcAft>
              <a:buClrTx/>
              <a:buSzTx/>
              <a:buFontTx/>
              <a:buNone/>
              <a:tabLst/>
              <a:defRPr/>
            </a:pPr>
            <a:r>
              <a:rPr lang="sv-SE" dirty="0"/>
              <a:t>Klicka på ikonen för att infoga bild</a:t>
            </a:r>
          </a:p>
          <a:p>
            <a:endParaRPr lang="sv-SE" dirty="0"/>
          </a:p>
        </p:txBody>
      </p:sp>
      <p:sp>
        <p:nvSpPr>
          <p:cNvPr id="8" name="Platshållare för text 7">
            <a:extLst>
              <a:ext uri="{FF2B5EF4-FFF2-40B4-BE49-F238E27FC236}">
                <a16:creationId xmlns:a16="http://schemas.microsoft.com/office/drawing/2014/main" id="{B42E65F2-2C63-4EFA-9C18-749602219602}"/>
              </a:ext>
            </a:extLst>
          </p:cNvPr>
          <p:cNvSpPr>
            <a:spLocks noGrp="1"/>
          </p:cNvSpPr>
          <p:nvPr>
            <p:ph type="body" sz="quarter" idx="14"/>
          </p:nvPr>
        </p:nvSpPr>
        <p:spPr>
          <a:xfrm>
            <a:off x="478800" y="2991600"/>
            <a:ext cx="7506524" cy="2891116"/>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Tree>
    <p:extLst>
      <p:ext uri="{BB962C8B-B14F-4D97-AF65-F5344CB8AC3E}">
        <p14:creationId xmlns:p14="http://schemas.microsoft.com/office/powerpoint/2010/main" val="949525779"/>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preserve="1">
  <p:cSld name="Rubrik Multi Text 2/3 bild">
    <p:spTree>
      <p:nvGrpSpPr>
        <p:cNvPr id="1" name=""/>
        <p:cNvGrpSpPr/>
        <p:nvPr/>
      </p:nvGrpSpPr>
      <p:grpSpPr>
        <a:xfrm>
          <a:off x="0" y="0"/>
          <a:ext cx="0" cy="0"/>
          <a:chOff x="0" y="0"/>
          <a:chExt cx="0" cy="0"/>
        </a:xfrm>
      </p:grpSpPr>
      <p:sp>
        <p:nvSpPr>
          <p:cNvPr id="8" name="Rektangel 7">
            <a:extLst>
              <a:ext uri="{FF2B5EF4-FFF2-40B4-BE49-F238E27FC236}">
                <a16:creationId xmlns:a16="http://schemas.microsoft.com/office/drawing/2014/main" id="{83D153A3-1F89-48CD-B56E-039631F44FAC}"/>
              </a:ext>
            </a:extLst>
          </p:cNvPr>
          <p:cNvSpPr/>
          <p:nvPr/>
        </p:nvSpPr>
        <p:spPr>
          <a:xfrm>
            <a:off x="215999" y="215998"/>
            <a:ext cx="11760001" cy="5921485"/>
          </a:xfrm>
          <a:prstGeom prst="rect">
            <a:avLst/>
          </a:prstGeom>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dirty="0">
              <a:ln>
                <a:noFill/>
              </a:ln>
              <a:solidFill>
                <a:prstClr val="white"/>
              </a:solidFill>
              <a:effectLst/>
              <a:uLnTx/>
              <a:uFillTx/>
              <a:latin typeface="Arial"/>
              <a:ea typeface="+mn-ea"/>
              <a:cs typeface="+mn-cs"/>
            </a:endParaRPr>
          </a:p>
        </p:txBody>
      </p:sp>
      <p:sp>
        <p:nvSpPr>
          <p:cNvPr id="2" name="Rubrik 1">
            <a:extLst>
              <a:ext uri="{FF2B5EF4-FFF2-40B4-BE49-F238E27FC236}">
                <a16:creationId xmlns:a16="http://schemas.microsoft.com/office/drawing/2014/main" id="{9F8FF724-E49B-4704-9C98-90B00DD5AF12}"/>
              </a:ext>
            </a:extLst>
          </p:cNvPr>
          <p:cNvSpPr>
            <a:spLocks noGrp="1"/>
          </p:cNvSpPr>
          <p:nvPr>
            <p:ph type="title" hasCustomPrompt="1"/>
          </p:nvPr>
        </p:nvSpPr>
        <p:spPr>
          <a:xfrm>
            <a:off x="478799" y="381600"/>
            <a:ext cx="3592453" cy="2042841"/>
          </a:xfrm>
        </p:spPr>
        <p:txBody>
          <a:bodyPr anchor="t"/>
          <a:lstStyle>
            <a:lvl1pPr>
              <a:defRPr/>
            </a:lvl1pPr>
          </a:lstStyle>
          <a:p>
            <a:r>
              <a:rPr lang="sv-SE" dirty="0"/>
              <a:t>Klicka här för rubrik</a:t>
            </a:r>
          </a:p>
        </p:txBody>
      </p:sp>
      <p:sp>
        <p:nvSpPr>
          <p:cNvPr id="5" name="Platshållare för datum 4">
            <a:extLst>
              <a:ext uri="{FF2B5EF4-FFF2-40B4-BE49-F238E27FC236}">
                <a16:creationId xmlns:a16="http://schemas.microsoft.com/office/drawing/2014/main" id="{3B336E3A-4F5D-4A20-8031-79061612051D}"/>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C2E13F79-DF40-44BE-8AD6-2B497CC347C2}" type="datetime1">
              <a:rPr kumimoji="0" lang="sv-SE" sz="1200" b="0" i="0" u="none" strike="noStrike" kern="1200" cap="none" spc="0" normalizeH="0" baseline="0" noProof="0" smtClean="0">
                <a:ln>
                  <a:noFill/>
                </a:ln>
                <a:solidFill>
                  <a:prstClr val="black">
                    <a:tint val="75000"/>
                  </a:prstClr>
                </a:solidFill>
                <a:effectLst/>
                <a:uLnTx/>
                <a:uFillTx/>
                <a:latin typeface="Arial"/>
                <a:ea typeface="+mn-ea"/>
                <a:cs typeface="+mn-cs"/>
              </a:rPr>
              <a:t>2022-11-09</a:t>
            </a:fld>
            <a:endParaRPr kumimoji="0" lang="sv-SE" sz="1200" b="0" i="0" u="none" strike="noStrike" kern="1200" cap="none" spc="0" normalizeH="0" baseline="0" noProof="0" dirty="0">
              <a:ln>
                <a:noFill/>
              </a:ln>
              <a:solidFill>
                <a:prstClr val="black">
                  <a:tint val="75000"/>
                </a:prstClr>
              </a:solidFill>
              <a:effectLst/>
              <a:uLnTx/>
              <a:uFillTx/>
              <a:latin typeface="Arial"/>
              <a:ea typeface="+mn-ea"/>
              <a:cs typeface="+mn-cs"/>
            </a:endParaRPr>
          </a:p>
        </p:txBody>
      </p:sp>
      <p:sp>
        <p:nvSpPr>
          <p:cNvPr id="6" name="Platshållare för sidfot 5">
            <a:extLst>
              <a:ext uri="{FF2B5EF4-FFF2-40B4-BE49-F238E27FC236}">
                <a16:creationId xmlns:a16="http://schemas.microsoft.com/office/drawing/2014/main" id="{550FFDF2-D867-4E53-8AAC-444DD30952FB}"/>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200" b="0" i="0" u="none" strike="noStrike" kern="1200" cap="none" spc="0" normalizeH="0" baseline="0" noProof="0" dirty="0">
              <a:ln>
                <a:noFill/>
              </a:ln>
              <a:solidFill>
                <a:prstClr val="black">
                  <a:tint val="75000"/>
                </a:prstClr>
              </a:solidFill>
              <a:effectLst/>
              <a:uLnTx/>
              <a:uFillTx/>
              <a:latin typeface="Arial"/>
              <a:ea typeface="+mn-ea"/>
              <a:cs typeface="+mn-cs"/>
            </a:endParaRPr>
          </a:p>
        </p:txBody>
      </p:sp>
      <p:sp>
        <p:nvSpPr>
          <p:cNvPr id="7" name="Platshållare för bildnummer 6">
            <a:extLst>
              <a:ext uri="{FF2B5EF4-FFF2-40B4-BE49-F238E27FC236}">
                <a16:creationId xmlns:a16="http://schemas.microsoft.com/office/drawing/2014/main" id="{96C34A88-0CA2-42B6-84DB-A048521252C5}"/>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465F0E0-B5C3-4CD1-92D9-1861807167C1}" type="slidenum">
              <a:rPr kumimoji="0" lang="sv-SE" sz="1200" b="0" i="0" u="none" strike="noStrike" kern="1200" cap="none" spc="0" normalizeH="0" baseline="0" noProof="0" smtClean="0">
                <a:ln>
                  <a:noFill/>
                </a:ln>
                <a:solidFill>
                  <a:prstClr val="black">
                    <a:tint val="75000"/>
                  </a:prstClr>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sv-SE" sz="1200" b="0" i="0" u="none" strike="noStrike" kern="1200" cap="none" spc="0" normalizeH="0" baseline="0" noProof="0" dirty="0">
              <a:ln>
                <a:noFill/>
              </a:ln>
              <a:solidFill>
                <a:prstClr val="black">
                  <a:tint val="75000"/>
                </a:prstClr>
              </a:solidFill>
              <a:effectLst/>
              <a:uLnTx/>
              <a:uFillTx/>
              <a:latin typeface="Arial"/>
              <a:ea typeface="+mn-ea"/>
              <a:cs typeface="+mn-cs"/>
            </a:endParaRPr>
          </a:p>
        </p:txBody>
      </p:sp>
      <p:sp>
        <p:nvSpPr>
          <p:cNvPr id="9" name="Platshållare för bild 8">
            <a:extLst>
              <a:ext uri="{FF2B5EF4-FFF2-40B4-BE49-F238E27FC236}">
                <a16:creationId xmlns:a16="http://schemas.microsoft.com/office/drawing/2014/main" id="{4F2F6A57-7EA2-47DD-A2ED-D38487DF8B9A}"/>
              </a:ext>
            </a:extLst>
          </p:cNvPr>
          <p:cNvSpPr>
            <a:spLocks noGrp="1"/>
          </p:cNvSpPr>
          <p:nvPr>
            <p:ph type="pic" sz="quarter" idx="13" hasCustomPrompt="1"/>
          </p:nvPr>
        </p:nvSpPr>
        <p:spPr>
          <a:xfrm>
            <a:off x="4139653" y="216000"/>
            <a:ext cx="7836348" cy="5921995"/>
          </a:xfrm>
          <a:solidFill>
            <a:schemeClr val="bg1">
              <a:lumMod val="75000"/>
            </a:schemeClr>
          </a:solidFill>
        </p:spPr>
        <p:txBody>
          <a:bodyPr lIns="360000" tIns="252000"/>
          <a:lstStyle>
            <a:lvl1pPr marL="0" marR="0" indent="0" algn="ctr" defTabSz="914400" rtl="0" eaLnBrk="1" fontAlgn="auto" latinLnBrk="0" hangingPunct="1">
              <a:lnSpc>
                <a:spcPct val="90000"/>
              </a:lnSpc>
              <a:spcBef>
                <a:spcPts val="1000"/>
              </a:spcBef>
              <a:spcAft>
                <a:spcPts val="0"/>
              </a:spcAft>
              <a:buClrTx/>
              <a:buSzTx/>
              <a:buFontTx/>
              <a:buNone/>
              <a:tabLst/>
              <a:defRPr sz="1400"/>
            </a:lvl1pPr>
          </a:lstStyle>
          <a:p>
            <a:pPr marL="0" marR="0" lvl="0" indent="0" algn="ctr" defTabSz="914400" rtl="0" eaLnBrk="1" fontAlgn="auto" latinLnBrk="0" hangingPunct="1">
              <a:lnSpc>
                <a:spcPct val="90000"/>
              </a:lnSpc>
              <a:spcBef>
                <a:spcPts val="1000"/>
              </a:spcBef>
              <a:spcAft>
                <a:spcPts val="0"/>
              </a:spcAft>
              <a:buClrTx/>
              <a:buSzTx/>
              <a:buFontTx/>
              <a:buNone/>
              <a:tabLst/>
              <a:defRPr/>
            </a:pPr>
            <a:r>
              <a:rPr lang="sv-SE" dirty="0"/>
              <a:t>Klicka på ikonen för att infoga bild</a:t>
            </a:r>
          </a:p>
          <a:p>
            <a:endParaRPr lang="sv-SE" dirty="0"/>
          </a:p>
        </p:txBody>
      </p:sp>
      <p:sp>
        <p:nvSpPr>
          <p:cNvPr id="10" name="Platshållare för text 9">
            <a:extLst>
              <a:ext uri="{FF2B5EF4-FFF2-40B4-BE49-F238E27FC236}">
                <a16:creationId xmlns:a16="http://schemas.microsoft.com/office/drawing/2014/main" id="{4B6594BA-FE78-43C3-845D-3F233BB756C9}"/>
              </a:ext>
            </a:extLst>
          </p:cNvPr>
          <p:cNvSpPr>
            <a:spLocks noGrp="1"/>
          </p:cNvSpPr>
          <p:nvPr>
            <p:ph type="body" sz="quarter" idx="14"/>
          </p:nvPr>
        </p:nvSpPr>
        <p:spPr>
          <a:xfrm>
            <a:off x="478801" y="2991599"/>
            <a:ext cx="3592454" cy="2890800"/>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Tree>
    <p:extLst>
      <p:ext uri="{BB962C8B-B14F-4D97-AF65-F5344CB8AC3E}">
        <p14:creationId xmlns:p14="http://schemas.microsoft.com/office/powerpoint/2010/main" val="3548674097"/>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preserve="1">
  <p:cSld name="Rubrik 2 bilder">
    <p:spTree>
      <p:nvGrpSpPr>
        <p:cNvPr id="1" name=""/>
        <p:cNvGrpSpPr/>
        <p:nvPr/>
      </p:nvGrpSpPr>
      <p:grpSpPr>
        <a:xfrm>
          <a:off x="0" y="0"/>
          <a:ext cx="0" cy="0"/>
          <a:chOff x="0" y="0"/>
          <a:chExt cx="0" cy="0"/>
        </a:xfrm>
      </p:grpSpPr>
      <p:sp>
        <p:nvSpPr>
          <p:cNvPr id="9" name="Platshållare för bild 8">
            <a:extLst>
              <a:ext uri="{FF2B5EF4-FFF2-40B4-BE49-F238E27FC236}">
                <a16:creationId xmlns:a16="http://schemas.microsoft.com/office/drawing/2014/main" id="{4F2F6A57-7EA2-47DD-A2ED-D38487DF8B9A}"/>
              </a:ext>
            </a:extLst>
          </p:cNvPr>
          <p:cNvSpPr>
            <a:spLocks noGrp="1"/>
          </p:cNvSpPr>
          <p:nvPr>
            <p:ph type="pic" sz="quarter" idx="13" hasCustomPrompt="1"/>
          </p:nvPr>
        </p:nvSpPr>
        <p:spPr>
          <a:xfrm>
            <a:off x="6210776" y="2046079"/>
            <a:ext cx="5767200" cy="4090121"/>
          </a:xfrm>
          <a:solidFill>
            <a:schemeClr val="bg1">
              <a:lumMod val="75000"/>
            </a:schemeClr>
          </a:solidFill>
        </p:spPr>
        <p:txBody>
          <a:bodyPr lIns="360000" tIns="252000"/>
          <a:lstStyle>
            <a:lvl1pPr marL="0" marR="0" indent="0" algn="ctr" defTabSz="914400" rtl="0" eaLnBrk="1" fontAlgn="auto" latinLnBrk="0" hangingPunct="1">
              <a:lnSpc>
                <a:spcPct val="90000"/>
              </a:lnSpc>
              <a:spcBef>
                <a:spcPts val="1000"/>
              </a:spcBef>
              <a:spcAft>
                <a:spcPts val="0"/>
              </a:spcAft>
              <a:buClrTx/>
              <a:buSzTx/>
              <a:buFontTx/>
              <a:buNone/>
              <a:tabLst/>
              <a:defRPr sz="1400"/>
            </a:lvl1pPr>
          </a:lstStyle>
          <a:p>
            <a:pPr marL="0" marR="0" lvl="0" indent="0" algn="ctr" defTabSz="914400" rtl="0" eaLnBrk="1" fontAlgn="auto" latinLnBrk="0" hangingPunct="1">
              <a:lnSpc>
                <a:spcPct val="90000"/>
              </a:lnSpc>
              <a:spcBef>
                <a:spcPts val="1000"/>
              </a:spcBef>
              <a:spcAft>
                <a:spcPts val="0"/>
              </a:spcAft>
              <a:buClrTx/>
              <a:buSzTx/>
              <a:buFontTx/>
              <a:buNone/>
              <a:tabLst/>
              <a:defRPr/>
            </a:pPr>
            <a:r>
              <a:rPr lang="sv-SE" dirty="0"/>
              <a:t>Klicka på ikonen för att infoga bild</a:t>
            </a:r>
          </a:p>
          <a:p>
            <a:endParaRPr lang="sv-SE" dirty="0"/>
          </a:p>
        </p:txBody>
      </p:sp>
      <p:sp>
        <p:nvSpPr>
          <p:cNvPr id="2" name="Rubrik 1">
            <a:extLst>
              <a:ext uri="{FF2B5EF4-FFF2-40B4-BE49-F238E27FC236}">
                <a16:creationId xmlns:a16="http://schemas.microsoft.com/office/drawing/2014/main" id="{9F8FF724-E49B-4704-9C98-90B00DD5AF12}"/>
              </a:ext>
            </a:extLst>
          </p:cNvPr>
          <p:cNvSpPr>
            <a:spLocks noGrp="1"/>
          </p:cNvSpPr>
          <p:nvPr>
            <p:ph type="title" hasCustomPrompt="1"/>
          </p:nvPr>
        </p:nvSpPr>
        <p:spPr>
          <a:xfrm>
            <a:off x="479640" y="382479"/>
            <a:ext cx="5623962" cy="1606659"/>
          </a:xfrm>
        </p:spPr>
        <p:txBody>
          <a:bodyPr/>
          <a:lstStyle>
            <a:lvl1pPr>
              <a:defRPr/>
            </a:lvl1pPr>
          </a:lstStyle>
          <a:p>
            <a:r>
              <a:rPr lang="sv-SE" dirty="0"/>
              <a:t>Klicka här för rubrik</a:t>
            </a:r>
          </a:p>
        </p:txBody>
      </p:sp>
      <p:sp>
        <p:nvSpPr>
          <p:cNvPr id="5" name="Platshållare för datum 4">
            <a:extLst>
              <a:ext uri="{FF2B5EF4-FFF2-40B4-BE49-F238E27FC236}">
                <a16:creationId xmlns:a16="http://schemas.microsoft.com/office/drawing/2014/main" id="{3B336E3A-4F5D-4A20-8031-79061612051D}"/>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E6A805F-1A0D-4342-A349-575C7B24D34A}" type="datetime1">
              <a:rPr kumimoji="0" lang="sv-SE" sz="1200" b="0" i="0" u="none" strike="noStrike" kern="1200" cap="none" spc="0" normalizeH="0" baseline="0" noProof="0" smtClean="0">
                <a:ln>
                  <a:noFill/>
                </a:ln>
                <a:solidFill>
                  <a:prstClr val="black">
                    <a:tint val="75000"/>
                  </a:prstClr>
                </a:solidFill>
                <a:effectLst/>
                <a:uLnTx/>
                <a:uFillTx/>
                <a:latin typeface="Arial"/>
                <a:ea typeface="+mn-ea"/>
                <a:cs typeface="+mn-cs"/>
              </a:rPr>
              <a:t>2022-11-09</a:t>
            </a:fld>
            <a:endParaRPr kumimoji="0" lang="sv-SE" sz="1200" b="0" i="0" u="none" strike="noStrike" kern="1200" cap="none" spc="0" normalizeH="0" baseline="0" noProof="0" dirty="0">
              <a:ln>
                <a:noFill/>
              </a:ln>
              <a:solidFill>
                <a:prstClr val="black">
                  <a:tint val="75000"/>
                </a:prstClr>
              </a:solidFill>
              <a:effectLst/>
              <a:uLnTx/>
              <a:uFillTx/>
              <a:latin typeface="Arial"/>
              <a:ea typeface="+mn-ea"/>
              <a:cs typeface="+mn-cs"/>
            </a:endParaRPr>
          </a:p>
        </p:txBody>
      </p:sp>
      <p:sp>
        <p:nvSpPr>
          <p:cNvPr id="6" name="Platshållare för sidfot 5">
            <a:extLst>
              <a:ext uri="{FF2B5EF4-FFF2-40B4-BE49-F238E27FC236}">
                <a16:creationId xmlns:a16="http://schemas.microsoft.com/office/drawing/2014/main" id="{550FFDF2-D867-4E53-8AAC-444DD30952FB}"/>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200" b="0" i="0" u="none" strike="noStrike" kern="1200" cap="none" spc="0" normalizeH="0" baseline="0" noProof="0" dirty="0">
              <a:ln>
                <a:noFill/>
              </a:ln>
              <a:solidFill>
                <a:prstClr val="black">
                  <a:tint val="75000"/>
                </a:prstClr>
              </a:solidFill>
              <a:effectLst/>
              <a:uLnTx/>
              <a:uFillTx/>
              <a:latin typeface="Arial"/>
              <a:ea typeface="+mn-ea"/>
              <a:cs typeface="+mn-cs"/>
            </a:endParaRPr>
          </a:p>
        </p:txBody>
      </p:sp>
      <p:sp>
        <p:nvSpPr>
          <p:cNvPr id="7" name="Platshållare för bildnummer 6">
            <a:extLst>
              <a:ext uri="{FF2B5EF4-FFF2-40B4-BE49-F238E27FC236}">
                <a16:creationId xmlns:a16="http://schemas.microsoft.com/office/drawing/2014/main" id="{96C34A88-0CA2-42B6-84DB-A048521252C5}"/>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465F0E0-B5C3-4CD1-92D9-1861807167C1}" type="slidenum">
              <a:rPr kumimoji="0" lang="sv-SE" sz="1200" b="0" i="0" u="none" strike="noStrike" kern="1200" cap="none" spc="0" normalizeH="0" baseline="0" noProof="0" smtClean="0">
                <a:ln>
                  <a:noFill/>
                </a:ln>
                <a:solidFill>
                  <a:prstClr val="black">
                    <a:tint val="75000"/>
                  </a:prstClr>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sv-SE" sz="1200" b="0" i="0" u="none" strike="noStrike" kern="1200" cap="none" spc="0" normalizeH="0" baseline="0" noProof="0" dirty="0">
              <a:ln>
                <a:noFill/>
              </a:ln>
              <a:solidFill>
                <a:prstClr val="black">
                  <a:tint val="75000"/>
                </a:prstClr>
              </a:solidFill>
              <a:effectLst/>
              <a:uLnTx/>
              <a:uFillTx/>
              <a:latin typeface="Arial"/>
              <a:ea typeface="+mn-ea"/>
              <a:cs typeface="+mn-cs"/>
            </a:endParaRPr>
          </a:p>
        </p:txBody>
      </p:sp>
      <p:sp>
        <p:nvSpPr>
          <p:cNvPr id="8" name="Platshållare för bild 8">
            <a:extLst>
              <a:ext uri="{FF2B5EF4-FFF2-40B4-BE49-F238E27FC236}">
                <a16:creationId xmlns:a16="http://schemas.microsoft.com/office/drawing/2014/main" id="{28C42537-E65F-498F-915E-F4951BEB0F10}"/>
              </a:ext>
            </a:extLst>
          </p:cNvPr>
          <p:cNvSpPr>
            <a:spLocks noGrp="1"/>
          </p:cNvSpPr>
          <p:nvPr>
            <p:ph type="pic" sz="quarter" idx="14" hasCustomPrompt="1"/>
          </p:nvPr>
        </p:nvSpPr>
        <p:spPr>
          <a:xfrm>
            <a:off x="226343" y="2045870"/>
            <a:ext cx="5767200" cy="4092130"/>
          </a:xfrm>
          <a:solidFill>
            <a:schemeClr val="bg1">
              <a:lumMod val="75000"/>
            </a:schemeClr>
          </a:solidFill>
        </p:spPr>
        <p:txBody>
          <a:bodyPr lIns="360000" tIns="252000"/>
          <a:lstStyle>
            <a:lvl1pPr marL="0" marR="0" indent="0" algn="ctr" defTabSz="914400" rtl="0" eaLnBrk="1" fontAlgn="auto" latinLnBrk="0" hangingPunct="1">
              <a:lnSpc>
                <a:spcPct val="90000"/>
              </a:lnSpc>
              <a:spcBef>
                <a:spcPts val="1000"/>
              </a:spcBef>
              <a:spcAft>
                <a:spcPts val="0"/>
              </a:spcAft>
              <a:buClrTx/>
              <a:buSzTx/>
              <a:buFontTx/>
              <a:buNone/>
              <a:tabLst/>
              <a:defRPr sz="1400"/>
            </a:lvl1pPr>
          </a:lstStyle>
          <a:p>
            <a:pPr marL="0" marR="0" lvl="0" indent="0" algn="ctr" defTabSz="914400" rtl="0" eaLnBrk="1" fontAlgn="auto" latinLnBrk="0" hangingPunct="1">
              <a:lnSpc>
                <a:spcPct val="90000"/>
              </a:lnSpc>
              <a:spcBef>
                <a:spcPts val="1000"/>
              </a:spcBef>
              <a:spcAft>
                <a:spcPts val="0"/>
              </a:spcAft>
              <a:buClrTx/>
              <a:buSzTx/>
              <a:buFontTx/>
              <a:buNone/>
              <a:tabLst/>
              <a:defRPr/>
            </a:pPr>
            <a:r>
              <a:rPr lang="sv-SE" dirty="0"/>
              <a:t>Klicka på ikonen för att infoga bild</a:t>
            </a:r>
          </a:p>
          <a:p>
            <a:endParaRPr lang="sv-SE" dirty="0"/>
          </a:p>
        </p:txBody>
      </p:sp>
    </p:spTree>
    <p:extLst>
      <p:ext uri="{BB962C8B-B14F-4D97-AF65-F5344CB8AC3E}">
        <p14:creationId xmlns:p14="http://schemas.microsoft.com/office/powerpoint/2010/main" val="1059401160"/>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preserve="1">
  <p:cSld name="Rubrik 2 Bilder Multi textplatta">
    <p:spTree>
      <p:nvGrpSpPr>
        <p:cNvPr id="1" name=""/>
        <p:cNvGrpSpPr/>
        <p:nvPr/>
      </p:nvGrpSpPr>
      <p:grpSpPr>
        <a:xfrm>
          <a:off x="0" y="0"/>
          <a:ext cx="0" cy="0"/>
          <a:chOff x="0" y="0"/>
          <a:chExt cx="0" cy="0"/>
        </a:xfrm>
      </p:grpSpPr>
      <p:sp>
        <p:nvSpPr>
          <p:cNvPr id="3" name="Rektangel 2">
            <a:extLst>
              <a:ext uri="{FF2B5EF4-FFF2-40B4-BE49-F238E27FC236}">
                <a16:creationId xmlns:a16="http://schemas.microsoft.com/office/drawing/2014/main" id="{FDBCAA64-2558-4B0F-8054-DB6071A763DB}"/>
              </a:ext>
            </a:extLst>
          </p:cNvPr>
          <p:cNvSpPr/>
          <p:nvPr/>
        </p:nvSpPr>
        <p:spPr>
          <a:xfrm>
            <a:off x="226343" y="2045870"/>
            <a:ext cx="5767200" cy="4092130"/>
          </a:xfrm>
          <a:prstGeom prst="rect">
            <a:avLst/>
          </a:prstGeom>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dirty="0">
              <a:ln>
                <a:noFill/>
              </a:ln>
              <a:solidFill>
                <a:prstClr val="white"/>
              </a:solidFill>
              <a:effectLst/>
              <a:uLnTx/>
              <a:uFillTx/>
              <a:latin typeface="Arial"/>
              <a:ea typeface="+mn-ea"/>
              <a:cs typeface="+mn-cs"/>
            </a:endParaRPr>
          </a:p>
        </p:txBody>
      </p:sp>
      <p:sp>
        <p:nvSpPr>
          <p:cNvPr id="9" name="Platshållare för bild 8">
            <a:extLst>
              <a:ext uri="{FF2B5EF4-FFF2-40B4-BE49-F238E27FC236}">
                <a16:creationId xmlns:a16="http://schemas.microsoft.com/office/drawing/2014/main" id="{4F2F6A57-7EA2-47DD-A2ED-D38487DF8B9A}"/>
              </a:ext>
            </a:extLst>
          </p:cNvPr>
          <p:cNvSpPr>
            <a:spLocks noGrp="1"/>
          </p:cNvSpPr>
          <p:nvPr>
            <p:ph type="pic" sz="quarter" idx="13" hasCustomPrompt="1"/>
          </p:nvPr>
        </p:nvSpPr>
        <p:spPr>
          <a:xfrm>
            <a:off x="6210776" y="2046079"/>
            <a:ext cx="5767200" cy="4090121"/>
          </a:xfrm>
          <a:solidFill>
            <a:schemeClr val="bg1">
              <a:lumMod val="75000"/>
            </a:schemeClr>
          </a:solidFill>
        </p:spPr>
        <p:txBody>
          <a:bodyPr lIns="360000" tIns="252000"/>
          <a:lstStyle>
            <a:lvl1pPr marL="0" marR="0" indent="0" algn="ctr" defTabSz="914400" rtl="0" eaLnBrk="1" fontAlgn="auto" latinLnBrk="0" hangingPunct="1">
              <a:lnSpc>
                <a:spcPct val="90000"/>
              </a:lnSpc>
              <a:spcBef>
                <a:spcPts val="1000"/>
              </a:spcBef>
              <a:spcAft>
                <a:spcPts val="0"/>
              </a:spcAft>
              <a:buClrTx/>
              <a:buSzTx/>
              <a:buFontTx/>
              <a:buNone/>
              <a:tabLst/>
              <a:defRPr sz="1400"/>
            </a:lvl1pPr>
          </a:lstStyle>
          <a:p>
            <a:pPr marL="0" marR="0" lvl="0" indent="0" algn="ctr" defTabSz="914400" rtl="0" eaLnBrk="1" fontAlgn="auto" latinLnBrk="0" hangingPunct="1">
              <a:lnSpc>
                <a:spcPct val="90000"/>
              </a:lnSpc>
              <a:spcBef>
                <a:spcPts val="1000"/>
              </a:spcBef>
              <a:spcAft>
                <a:spcPts val="0"/>
              </a:spcAft>
              <a:buClrTx/>
              <a:buSzTx/>
              <a:buFontTx/>
              <a:buNone/>
              <a:tabLst/>
              <a:defRPr/>
            </a:pPr>
            <a:r>
              <a:rPr lang="sv-SE" dirty="0"/>
              <a:t>Klicka på ikonen för att infoga bild</a:t>
            </a:r>
          </a:p>
          <a:p>
            <a:endParaRPr lang="sv-SE" dirty="0"/>
          </a:p>
        </p:txBody>
      </p:sp>
      <p:sp>
        <p:nvSpPr>
          <p:cNvPr id="2" name="Rubrik 1">
            <a:extLst>
              <a:ext uri="{FF2B5EF4-FFF2-40B4-BE49-F238E27FC236}">
                <a16:creationId xmlns:a16="http://schemas.microsoft.com/office/drawing/2014/main" id="{9F8FF724-E49B-4704-9C98-90B00DD5AF12}"/>
              </a:ext>
            </a:extLst>
          </p:cNvPr>
          <p:cNvSpPr>
            <a:spLocks noGrp="1"/>
          </p:cNvSpPr>
          <p:nvPr>
            <p:ph type="title" hasCustomPrompt="1"/>
          </p:nvPr>
        </p:nvSpPr>
        <p:spPr>
          <a:xfrm>
            <a:off x="479640" y="382479"/>
            <a:ext cx="5623962" cy="1606659"/>
          </a:xfrm>
        </p:spPr>
        <p:txBody>
          <a:bodyPr/>
          <a:lstStyle>
            <a:lvl1pPr>
              <a:defRPr/>
            </a:lvl1pPr>
          </a:lstStyle>
          <a:p>
            <a:r>
              <a:rPr lang="sv-SE" dirty="0"/>
              <a:t>Klicka här för rubrik</a:t>
            </a:r>
          </a:p>
        </p:txBody>
      </p:sp>
      <p:sp>
        <p:nvSpPr>
          <p:cNvPr id="5" name="Platshållare för datum 4">
            <a:extLst>
              <a:ext uri="{FF2B5EF4-FFF2-40B4-BE49-F238E27FC236}">
                <a16:creationId xmlns:a16="http://schemas.microsoft.com/office/drawing/2014/main" id="{3B336E3A-4F5D-4A20-8031-79061612051D}"/>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1C5AC33-FF68-42F5-AECD-9591F3686A34}" type="datetime1">
              <a:rPr kumimoji="0" lang="sv-SE" sz="1200" b="0" i="0" u="none" strike="noStrike" kern="1200" cap="none" spc="0" normalizeH="0" baseline="0" noProof="0" smtClean="0">
                <a:ln>
                  <a:noFill/>
                </a:ln>
                <a:solidFill>
                  <a:prstClr val="black">
                    <a:tint val="75000"/>
                  </a:prstClr>
                </a:solidFill>
                <a:effectLst/>
                <a:uLnTx/>
                <a:uFillTx/>
                <a:latin typeface="Arial"/>
                <a:ea typeface="+mn-ea"/>
                <a:cs typeface="+mn-cs"/>
              </a:rPr>
              <a:t>2022-11-09</a:t>
            </a:fld>
            <a:endParaRPr kumimoji="0" lang="sv-SE" sz="1200" b="0" i="0" u="none" strike="noStrike" kern="1200" cap="none" spc="0" normalizeH="0" baseline="0" noProof="0" dirty="0">
              <a:ln>
                <a:noFill/>
              </a:ln>
              <a:solidFill>
                <a:prstClr val="black">
                  <a:tint val="75000"/>
                </a:prstClr>
              </a:solidFill>
              <a:effectLst/>
              <a:uLnTx/>
              <a:uFillTx/>
              <a:latin typeface="Arial"/>
              <a:ea typeface="+mn-ea"/>
              <a:cs typeface="+mn-cs"/>
            </a:endParaRPr>
          </a:p>
        </p:txBody>
      </p:sp>
      <p:sp>
        <p:nvSpPr>
          <p:cNvPr id="6" name="Platshållare för sidfot 5">
            <a:extLst>
              <a:ext uri="{FF2B5EF4-FFF2-40B4-BE49-F238E27FC236}">
                <a16:creationId xmlns:a16="http://schemas.microsoft.com/office/drawing/2014/main" id="{550FFDF2-D867-4E53-8AAC-444DD30952FB}"/>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200" b="0" i="0" u="none" strike="noStrike" kern="1200" cap="none" spc="0" normalizeH="0" baseline="0" noProof="0" dirty="0">
              <a:ln>
                <a:noFill/>
              </a:ln>
              <a:solidFill>
                <a:prstClr val="black">
                  <a:tint val="75000"/>
                </a:prstClr>
              </a:solidFill>
              <a:effectLst/>
              <a:uLnTx/>
              <a:uFillTx/>
              <a:latin typeface="Arial"/>
              <a:ea typeface="+mn-ea"/>
              <a:cs typeface="+mn-cs"/>
            </a:endParaRPr>
          </a:p>
        </p:txBody>
      </p:sp>
      <p:sp>
        <p:nvSpPr>
          <p:cNvPr id="7" name="Platshållare för bildnummer 6">
            <a:extLst>
              <a:ext uri="{FF2B5EF4-FFF2-40B4-BE49-F238E27FC236}">
                <a16:creationId xmlns:a16="http://schemas.microsoft.com/office/drawing/2014/main" id="{96C34A88-0CA2-42B6-84DB-A048521252C5}"/>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465F0E0-B5C3-4CD1-92D9-1861807167C1}" type="slidenum">
              <a:rPr kumimoji="0" lang="sv-SE" sz="1200" b="0" i="0" u="none" strike="noStrike" kern="1200" cap="none" spc="0" normalizeH="0" baseline="0" noProof="0" smtClean="0">
                <a:ln>
                  <a:noFill/>
                </a:ln>
                <a:solidFill>
                  <a:prstClr val="black">
                    <a:tint val="75000"/>
                  </a:prstClr>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sv-SE" sz="1200" b="0" i="0" u="none" strike="noStrike" kern="1200" cap="none" spc="0" normalizeH="0" baseline="0" noProof="0" dirty="0">
              <a:ln>
                <a:noFill/>
              </a:ln>
              <a:solidFill>
                <a:prstClr val="black">
                  <a:tint val="75000"/>
                </a:prstClr>
              </a:solidFill>
              <a:effectLst/>
              <a:uLnTx/>
              <a:uFillTx/>
              <a:latin typeface="Arial"/>
              <a:ea typeface="+mn-ea"/>
              <a:cs typeface="+mn-cs"/>
            </a:endParaRPr>
          </a:p>
        </p:txBody>
      </p:sp>
      <p:sp>
        <p:nvSpPr>
          <p:cNvPr id="4" name="Platshållare för innehåll 3">
            <a:extLst>
              <a:ext uri="{FF2B5EF4-FFF2-40B4-BE49-F238E27FC236}">
                <a16:creationId xmlns:a16="http://schemas.microsoft.com/office/drawing/2014/main" id="{07F7D97E-9556-4C81-AC9E-146200EE768A}"/>
              </a:ext>
            </a:extLst>
          </p:cNvPr>
          <p:cNvSpPr>
            <a:spLocks noGrp="1"/>
          </p:cNvSpPr>
          <p:nvPr>
            <p:ph sz="quarter" idx="14"/>
          </p:nvPr>
        </p:nvSpPr>
        <p:spPr>
          <a:xfrm>
            <a:off x="226343" y="2045870"/>
            <a:ext cx="5767200" cy="4092130"/>
          </a:xfrm>
          <a:noFill/>
        </p:spPr>
        <p:txBody>
          <a:bodyPr lIns="216000" tIns="180000"/>
          <a:lstStyle>
            <a:lvl1pPr marL="0" indent="0">
              <a:buFontTx/>
              <a:buNone/>
              <a:defRPr sz="2000">
                <a:solidFill>
                  <a:schemeClr val="bg1"/>
                </a:solidFill>
              </a:defRPr>
            </a:lvl1pPr>
          </a:lstStyle>
          <a:p>
            <a:pPr lvl="0"/>
            <a:r>
              <a:rPr lang="sv-SE"/>
              <a:t>Redigera format för bakgrundstext</a:t>
            </a:r>
          </a:p>
        </p:txBody>
      </p:sp>
    </p:spTree>
    <p:extLst>
      <p:ext uri="{BB962C8B-B14F-4D97-AF65-F5344CB8AC3E}">
        <p14:creationId xmlns:p14="http://schemas.microsoft.com/office/powerpoint/2010/main" val="749189263"/>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preserve="1">
  <p:cSld name="Rubrik 3 Bilder">
    <p:spTree>
      <p:nvGrpSpPr>
        <p:cNvPr id="1" name=""/>
        <p:cNvGrpSpPr/>
        <p:nvPr/>
      </p:nvGrpSpPr>
      <p:grpSpPr>
        <a:xfrm>
          <a:off x="0" y="0"/>
          <a:ext cx="0" cy="0"/>
          <a:chOff x="0" y="0"/>
          <a:chExt cx="0" cy="0"/>
        </a:xfrm>
      </p:grpSpPr>
      <p:sp>
        <p:nvSpPr>
          <p:cNvPr id="9" name="Platshållare för bild 8">
            <a:extLst>
              <a:ext uri="{FF2B5EF4-FFF2-40B4-BE49-F238E27FC236}">
                <a16:creationId xmlns:a16="http://schemas.microsoft.com/office/drawing/2014/main" id="{4F2F6A57-7EA2-47DD-A2ED-D38487DF8B9A}"/>
              </a:ext>
            </a:extLst>
          </p:cNvPr>
          <p:cNvSpPr>
            <a:spLocks noGrp="1"/>
          </p:cNvSpPr>
          <p:nvPr>
            <p:ph type="pic" sz="quarter" idx="13" hasCustomPrompt="1"/>
          </p:nvPr>
        </p:nvSpPr>
        <p:spPr>
          <a:xfrm>
            <a:off x="8201324" y="2046078"/>
            <a:ext cx="3776401" cy="4090121"/>
          </a:xfrm>
          <a:solidFill>
            <a:schemeClr val="bg1">
              <a:lumMod val="75000"/>
            </a:schemeClr>
          </a:solidFill>
        </p:spPr>
        <p:txBody>
          <a:bodyPr lIns="360000" tIns="252000"/>
          <a:lstStyle>
            <a:lvl1pPr marL="0" indent="0" algn="ctr">
              <a:buFontTx/>
              <a:buNone/>
              <a:defRPr sz="1400"/>
            </a:lvl1pPr>
          </a:lstStyle>
          <a:p>
            <a:r>
              <a:rPr lang="sv-SE" dirty="0"/>
              <a:t>Klicka på ikonen för att infoga bild</a:t>
            </a:r>
          </a:p>
        </p:txBody>
      </p:sp>
      <p:sp>
        <p:nvSpPr>
          <p:cNvPr id="2" name="Rubrik 1">
            <a:extLst>
              <a:ext uri="{FF2B5EF4-FFF2-40B4-BE49-F238E27FC236}">
                <a16:creationId xmlns:a16="http://schemas.microsoft.com/office/drawing/2014/main" id="{9F8FF724-E49B-4704-9C98-90B00DD5AF12}"/>
              </a:ext>
            </a:extLst>
          </p:cNvPr>
          <p:cNvSpPr>
            <a:spLocks noGrp="1"/>
          </p:cNvSpPr>
          <p:nvPr>
            <p:ph type="title" hasCustomPrompt="1"/>
          </p:nvPr>
        </p:nvSpPr>
        <p:spPr>
          <a:xfrm>
            <a:off x="479640" y="382479"/>
            <a:ext cx="5623962" cy="1606659"/>
          </a:xfrm>
        </p:spPr>
        <p:txBody>
          <a:bodyPr/>
          <a:lstStyle>
            <a:lvl1pPr>
              <a:defRPr/>
            </a:lvl1pPr>
          </a:lstStyle>
          <a:p>
            <a:r>
              <a:rPr lang="sv-SE" dirty="0"/>
              <a:t>Klicka här för rubrik</a:t>
            </a:r>
          </a:p>
        </p:txBody>
      </p:sp>
      <p:sp>
        <p:nvSpPr>
          <p:cNvPr id="5" name="Platshållare för datum 4">
            <a:extLst>
              <a:ext uri="{FF2B5EF4-FFF2-40B4-BE49-F238E27FC236}">
                <a16:creationId xmlns:a16="http://schemas.microsoft.com/office/drawing/2014/main" id="{3B336E3A-4F5D-4A20-8031-79061612051D}"/>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3BB094B-A0FD-46B7-98B6-855FE9AD05D9}" type="datetime1">
              <a:rPr kumimoji="0" lang="sv-SE" sz="1200" b="0" i="0" u="none" strike="noStrike" kern="1200" cap="none" spc="0" normalizeH="0" baseline="0" noProof="0" smtClean="0">
                <a:ln>
                  <a:noFill/>
                </a:ln>
                <a:solidFill>
                  <a:prstClr val="black">
                    <a:tint val="75000"/>
                  </a:prstClr>
                </a:solidFill>
                <a:effectLst/>
                <a:uLnTx/>
                <a:uFillTx/>
                <a:latin typeface="Arial"/>
                <a:ea typeface="+mn-ea"/>
                <a:cs typeface="+mn-cs"/>
              </a:rPr>
              <a:t>2022-11-09</a:t>
            </a:fld>
            <a:endParaRPr kumimoji="0" lang="sv-SE" sz="1200" b="0" i="0" u="none" strike="noStrike" kern="1200" cap="none" spc="0" normalizeH="0" baseline="0" noProof="0" dirty="0">
              <a:ln>
                <a:noFill/>
              </a:ln>
              <a:solidFill>
                <a:prstClr val="black">
                  <a:tint val="75000"/>
                </a:prstClr>
              </a:solidFill>
              <a:effectLst/>
              <a:uLnTx/>
              <a:uFillTx/>
              <a:latin typeface="Arial"/>
              <a:ea typeface="+mn-ea"/>
              <a:cs typeface="+mn-cs"/>
            </a:endParaRPr>
          </a:p>
        </p:txBody>
      </p:sp>
      <p:sp>
        <p:nvSpPr>
          <p:cNvPr id="6" name="Platshållare för sidfot 5">
            <a:extLst>
              <a:ext uri="{FF2B5EF4-FFF2-40B4-BE49-F238E27FC236}">
                <a16:creationId xmlns:a16="http://schemas.microsoft.com/office/drawing/2014/main" id="{550FFDF2-D867-4E53-8AAC-444DD30952FB}"/>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200" b="0" i="0" u="none" strike="noStrike" kern="1200" cap="none" spc="0" normalizeH="0" baseline="0" noProof="0" dirty="0">
              <a:ln>
                <a:noFill/>
              </a:ln>
              <a:solidFill>
                <a:prstClr val="black">
                  <a:tint val="75000"/>
                </a:prstClr>
              </a:solidFill>
              <a:effectLst/>
              <a:uLnTx/>
              <a:uFillTx/>
              <a:latin typeface="Arial"/>
              <a:ea typeface="+mn-ea"/>
              <a:cs typeface="+mn-cs"/>
            </a:endParaRPr>
          </a:p>
        </p:txBody>
      </p:sp>
      <p:sp>
        <p:nvSpPr>
          <p:cNvPr id="7" name="Platshållare för bildnummer 6">
            <a:extLst>
              <a:ext uri="{FF2B5EF4-FFF2-40B4-BE49-F238E27FC236}">
                <a16:creationId xmlns:a16="http://schemas.microsoft.com/office/drawing/2014/main" id="{96C34A88-0CA2-42B6-84DB-A048521252C5}"/>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465F0E0-B5C3-4CD1-92D9-1861807167C1}" type="slidenum">
              <a:rPr kumimoji="0" lang="sv-SE" sz="1200" b="0" i="0" u="none" strike="noStrike" kern="1200" cap="none" spc="0" normalizeH="0" baseline="0" noProof="0" smtClean="0">
                <a:ln>
                  <a:noFill/>
                </a:ln>
                <a:solidFill>
                  <a:prstClr val="black">
                    <a:tint val="75000"/>
                  </a:prstClr>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sv-SE" sz="1200" b="0" i="0" u="none" strike="noStrike" kern="1200" cap="none" spc="0" normalizeH="0" baseline="0" noProof="0" dirty="0">
              <a:ln>
                <a:noFill/>
              </a:ln>
              <a:solidFill>
                <a:prstClr val="black">
                  <a:tint val="75000"/>
                </a:prstClr>
              </a:solidFill>
              <a:effectLst/>
              <a:uLnTx/>
              <a:uFillTx/>
              <a:latin typeface="Arial"/>
              <a:ea typeface="+mn-ea"/>
              <a:cs typeface="+mn-cs"/>
            </a:endParaRPr>
          </a:p>
        </p:txBody>
      </p:sp>
      <p:sp>
        <p:nvSpPr>
          <p:cNvPr id="8" name="Platshållare för bild 8">
            <a:extLst>
              <a:ext uri="{FF2B5EF4-FFF2-40B4-BE49-F238E27FC236}">
                <a16:creationId xmlns:a16="http://schemas.microsoft.com/office/drawing/2014/main" id="{12619720-8989-44FC-8D94-278B920DBDB7}"/>
              </a:ext>
            </a:extLst>
          </p:cNvPr>
          <p:cNvSpPr>
            <a:spLocks noGrp="1"/>
          </p:cNvSpPr>
          <p:nvPr>
            <p:ph type="pic" sz="quarter" idx="14" hasCustomPrompt="1"/>
          </p:nvPr>
        </p:nvSpPr>
        <p:spPr>
          <a:xfrm>
            <a:off x="4208400" y="2046287"/>
            <a:ext cx="3776400" cy="4089859"/>
          </a:xfrm>
          <a:solidFill>
            <a:schemeClr val="bg1">
              <a:lumMod val="75000"/>
            </a:schemeClr>
          </a:solidFill>
        </p:spPr>
        <p:txBody>
          <a:bodyPr lIns="360000" tIns="252000"/>
          <a:lstStyle>
            <a:lvl1pPr marL="0" marR="0" indent="0" algn="ctr" defTabSz="914400" rtl="0" eaLnBrk="1" fontAlgn="auto" latinLnBrk="0" hangingPunct="1">
              <a:lnSpc>
                <a:spcPct val="90000"/>
              </a:lnSpc>
              <a:spcBef>
                <a:spcPts val="1000"/>
              </a:spcBef>
              <a:spcAft>
                <a:spcPts val="0"/>
              </a:spcAft>
              <a:buClrTx/>
              <a:buSzTx/>
              <a:buFontTx/>
              <a:buNone/>
              <a:tabLst/>
              <a:defRPr sz="1400"/>
            </a:lvl1pPr>
          </a:lstStyle>
          <a:p>
            <a:pPr marL="0" marR="0" lvl="0" indent="0" algn="ctr" defTabSz="914400" rtl="0" eaLnBrk="1" fontAlgn="auto" latinLnBrk="0" hangingPunct="1">
              <a:lnSpc>
                <a:spcPct val="90000"/>
              </a:lnSpc>
              <a:spcBef>
                <a:spcPts val="1000"/>
              </a:spcBef>
              <a:spcAft>
                <a:spcPts val="0"/>
              </a:spcAft>
              <a:buClrTx/>
              <a:buSzTx/>
              <a:buFontTx/>
              <a:buNone/>
              <a:tabLst/>
              <a:defRPr/>
            </a:pPr>
            <a:r>
              <a:rPr lang="sv-SE" dirty="0"/>
              <a:t>Klicka på ikonen för att infoga bild</a:t>
            </a:r>
          </a:p>
          <a:p>
            <a:r>
              <a:rPr lang="sv-SE" dirty="0"/>
              <a:t> </a:t>
            </a:r>
          </a:p>
        </p:txBody>
      </p:sp>
      <p:sp>
        <p:nvSpPr>
          <p:cNvPr id="10" name="Platshållare för bild 8">
            <a:extLst>
              <a:ext uri="{FF2B5EF4-FFF2-40B4-BE49-F238E27FC236}">
                <a16:creationId xmlns:a16="http://schemas.microsoft.com/office/drawing/2014/main" id="{05DA0D78-FDE1-43D1-857B-4C0F0D0D1BFD}"/>
              </a:ext>
            </a:extLst>
          </p:cNvPr>
          <p:cNvSpPr>
            <a:spLocks noGrp="1"/>
          </p:cNvSpPr>
          <p:nvPr>
            <p:ph type="pic" sz="quarter" idx="15" hasCustomPrompt="1"/>
          </p:nvPr>
        </p:nvSpPr>
        <p:spPr>
          <a:xfrm>
            <a:off x="226342" y="2045869"/>
            <a:ext cx="3776400" cy="4092130"/>
          </a:xfrm>
          <a:solidFill>
            <a:schemeClr val="bg1">
              <a:lumMod val="75000"/>
            </a:schemeClr>
          </a:solidFill>
        </p:spPr>
        <p:txBody>
          <a:bodyPr lIns="360000" tIns="252000"/>
          <a:lstStyle>
            <a:lvl1pPr marL="0" marR="0" indent="0" algn="ctr" defTabSz="914400" rtl="0" eaLnBrk="1" fontAlgn="auto" latinLnBrk="0" hangingPunct="1">
              <a:lnSpc>
                <a:spcPct val="90000"/>
              </a:lnSpc>
              <a:spcBef>
                <a:spcPts val="1000"/>
              </a:spcBef>
              <a:spcAft>
                <a:spcPts val="0"/>
              </a:spcAft>
              <a:buClrTx/>
              <a:buSzTx/>
              <a:buFontTx/>
              <a:buNone/>
              <a:tabLst/>
              <a:defRPr sz="1400"/>
            </a:lvl1pPr>
          </a:lstStyle>
          <a:p>
            <a:pPr marL="0" marR="0" lvl="0" indent="0" algn="ctr" defTabSz="914400" rtl="0" eaLnBrk="1" fontAlgn="auto" latinLnBrk="0" hangingPunct="1">
              <a:lnSpc>
                <a:spcPct val="90000"/>
              </a:lnSpc>
              <a:spcBef>
                <a:spcPts val="1000"/>
              </a:spcBef>
              <a:spcAft>
                <a:spcPts val="0"/>
              </a:spcAft>
              <a:buClrTx/>
              <a:buSzTx/>
              <a:buFontTx/>
              <a:buNone/>
              <a:tabLst/>
              <a:defRPr/>
            </a:pPr>
            <a:r>
              <a:rPr lang="sv-SE" dirty="0"/>
              <a:t>Klicka på ikonen för att infoga bild</a:t>
            </a:r>
          </a:p>
          <a:p>
            <a:endParaRPr lang="sv-SE" dirty="0"/>
          </a:p>
        </p:txBody>
      </p:sp>
    </p:spTree>
    <p:extLst>
      <p:ext uri="{BB962C8B-B14F-4D97-AF65-F5344CB8AC3E}">
        <p14:creationId xmlns:p14="http://schemas.microsoft.com/office/powerpoint/2010/main" val="15780952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5.xml"/><Relationship Id="rId13" Type="http://schemas.openxmlformats.org/officeDocument/2006/relationships/slideLayout" Target="../slideLayouts/slideLayout40.xml"/><Relationship Id="rId18" Type="http://schemas.openxmlformats.org/officeDocument/2006/relationships/slideLayout" Target="../slideLayouts/slideLayout45.xml"/><Relationship Id="rId26" Type="http://schemas.openxmlformats.org/officeDocument/2006/relationships/slideLayout" Target="../slideLayouts/slideLayout53.xml"/><Relationship Id="rId3" Type="http://schemas.openxmlformats.org/officeDocument/2006/relationships/slideLayout" Target="../slideLayouts/slideLayout30.xml"/><Relationship Id="rId21" Type="http://schemas.openxmlformats.org/officeDocument/2006/relationships/slideLayout" Target="../slideLayouts/slideLayout48.xml"/><Relationship Id="rId7" Type="http://schemas.openxmlformats.org/officeDocument/2006/relationships/slideLayout" Target="../slideLayouts/slideLayout34.xml"/><Relationship Id="rId12" Type="http://schemas.openxmlformats.org/officeDocument/2006/relationships/slideLayout" Target="../slideLayouts/slideLayout39.xml"/><Relationship Id="rId17" Type="http://schemas.openxmlformats.org/officeDocument/2006/relationships/slideLayout" Target="../slideLayouts/slideLayout44.xml"/><Relationship Id="rId25" Type="http://schemas.openxmlformats.org/officeDocument/2006/relationships/slideLayout" Target="../slideLayouts/slideLayout52.xml"/><Relationship Id="rId2" Type="http://schemas.openxmlformats.org/officeDocument/2006/relationships/slideLayout" Target="../slideLayouts/slideLayout29.xml"/><Relationship Id="rId16" Type="http://schemas.openxmlformats.org/officeDocument/2006/relationships/slideLayout" Target="../slideLayouts/slideLayout43.xml"/><Relationship Id="rId20" Type="http://schemas.openxmlformats.org/officeDocument/2006/relationships/slideLayout" Target="../slideLayouts/slideLayout47.xml"/><Relationship Id="rId29" Type="http://schemas.openxmlformats.org/officeDocument/2006/relationships/image" Target="../media/image1.png"/><Relationship Id="rId1" Type="http://schemas.openxmlformats.org/officeDocument/2006/relationships/slideLayout" Target="../slideLayouts/slideLayout28.xml"/><Relationship Id="rId6" Type="http://schemas.openxmlformats.org/officeDocument/2006/relationships/slideLayout" Target="../slideLayouts/slideLayout33.xml"/><Relationship Id="rId11" Type="http://schemas.openxmlformats.org/officeDocument/2006/relationships/slideLayout" Target="../slideLayouts/slideLayout38.xml"/><Relationship Id="rId24" Type="http://schemas.openxmlformats.org/officeDocument/2006/relationships/slideLayout" Target="../slideLayouts/slideLayout51.xml"/><Relationship Id="rId5" Type="http://schemas.openxmlformats.org/officeDocument/2006/relationships/slideLayout" Target="../slideLayouts/slideLayout32.xml"/><Relationship Id="rId15" Type="http://schemas.openxmlformats.org/officeDocument/2006/relationships/slideLayout" Target="../slideLayouts/slideLayout42.xml"/><Relationship Id="rId23" Type="http://schemas.openxmlformats.org/officeDocument/2006/relationships/slideLayout" Target="../slideLayouts/slideLayout50.xml"/><Relationship Id="rId28" Type="http://schemas.openxmlformats.org/officeDocument/2006/relationships/theme" Target="../theme/theme2.xml"/><Relationship Id="rId10" Type="http://schemas.openxmlformats.org/officeDocument/2006/relationships/slideLayout" Target="../slideLayouts/slideLayout37.xml"/><Relationship Id="rId19" Type="http://schemas.openxmlformats.org/officeDocument/2006/relationships/slideLayout" Target="../slideLayouts/slideLayout46.xml"/><Relationship Id="rId4" Type="http://schemas.openxmlformats.org/officeDocument/2006/relationships/slideLayout" Target="../slideLayouts/slideLayout31.xml"/><Relationship Id="rId9" Type="http://schemas.openxmlformats.org/officeDocument/2006/relationships/slideLayout" Target="../slideLayouts/slideLayout36.xml"/><Relationship Id="rId14" Type="http://schemas.openxmlformats.org/officeDocument/2006/relationships/slideLayout" Target="../slideLayouts/slideLayout41.xml"/><Relationship Id="rId22" Type="http://schemas.openxmlformats.org/officeDocument/2006/relationships/slideLayout" Target="../slideLayouts/slideLayout49.xml"/><Relationship Id="rId27" Type="http://schemas.openxmlformats.org/officeDocument/2006/relationships/slideLayout" Target="../slideLayouts/slideLayout54.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62.xml"/><Relationship Id="rId13" Type="http://schemas.openxmlformats.org/officeDocument/2006/relationships/slideLayout" Target="../slideLayouts/slideLayout67.xml"/><Relationship Id="rId18" Type="http://schemas.openxmlformats.org/officeDocument/2006/relationships/slideLayout" Target="../slideLayouts/slideLayout72.xml"/><Relationship Id="rId26" Type="http://schemas.openxmlformats.org/officeDocument/2006/relationships/slideLayout" Target="../slideLayouts/slideLayout80.xml"/><Relationship Id="rId3" Type="http://schemas.openxmlformats.org/officeDocument/2006/relationships/slideLayout" Target="../slideLayouts/slideLayout57.xml"/><Relationship Id="rId21" Type="http://schemas.openxmlformats.org/officeDocument/2006/relationships/slideLayout" Target="../slideLayouts/slideLayout75.xml"/><Relationship Id="rId7" Type="http://schemas.openxmlformats.org/officeDocument/2006/relationships/slideLayout" Target="../slideLayouts/slideLayout61.xml"/><Relationship Id="rId12" Type="http://schemas.openxmlformats.org/officeDocument/2006/relationships/slideLayout" Target="../slideLayouts/slideLayout66.xml"/><Relationship Id="rId17" Type="http://schemas.openxmlformats.org/officeDocument/2006/relationships/slideLayout" Target="../slideLayouts/slideLayout71.xml"/><Relationship Id="rId25" Type="http://schemas.openxmlformats.org/officeDocument/2006/relationships/slideLayout" Target="../slideLayouts/slideLayout79.xml"/><Relationship Id="rId2" Type="http://schemas.openxmlformats.org/officeDocument/2006/relationships/slideLayout" Target="../slideLayouts/slideLayout56.xml"/><Relationship Id="rId16" Type="http://schemas.openxmlformats.org/officeDocument/2006/relationships/slideLayout" Target="../slideLayouts/slideLayout70.xml"/><Relationship Id="rId20" Type="http://schemas.openxmlformats.org/officeDocument/2006/relationships/slideLayout" Target="../slideLayouts/slideLayout74.xml"/><Relationship Id="rId29" Type="http://schemas.openxmlformats.org/officeDocument/2006/relationships/image" Target="../media/image1.png"/><Relationship Id="rId1" Type="http://schemas.openxmlformats.org/officeDocument/2006/relationships/slideLayout" Target="../slideLayouts/slideLayout55.xml"/><Relationship Id="rId6" Type="http://schemas.openxmlformats.org/officeDocument/2006/relationships/slideLayout" Target="../slideLayouts/slideLayout60.xml"/><Relationship Id="rId11" Type="http://schemas.openxmlformats.org/officeDocument/2006/relationships/slideLayout" Target="../slideLayouts/slideLayout65.xml"/><Relationship Id="rId24" Type="http://schemas.openxmlformats.org/officeDocument/2006/relationships/slideLayout" Target="../slideLayouts/slideLayout78.xml"/><Relationship Id="rId5" Type="http://schemas.openxmlformats.org/officeDocument/2006/relationships/slideLayout" Target="../slideLayouts/slideLayout59.xml"/><Relationship Id="rId15" Type="http://schemas.openxmlformats.org/officeDocument/2006/relationships/slideLayout" Target="../slideLayouts/slideLayout69.xml"/><Relationship Id="rId23" Type="http://schemas.openxmlformats.org/officeDocument/2006/relationships/slideLayout" Target="../slideLayouts/slideLayout77.xml"/><Relationship Id="rId28" Type="http://schemas.openxmlformats.org/officeDocument/2006/relationships/theme" Target="../theme/theme3.xml"/><Relationship Id="rId10" Type="http://schemas.openxmlformats.org/officeDocument/2006/relationships/slideLayout" Target="../slideLayouts/slideLayout64.xml"/><Relationship Id="rId19" Type="http://schemas.openxmlformats.org/officeDocument/2006/relationships/slideLayout" Target="../slideLayouts/slideLayout73.xml"/><Relationship Id="rId4" Type="http://schemas.openxmlformats.org/officeDocument/2006/relationships/slideLayout" Target="../slideLayouts/slideLayout58.xml"/><Relationship Id="rId9" Type="http://schemas.openxmlformats.org/officeDocument/2006/relationships/slideLayout" Target="../slideLayouts/slideLayout63.xml"/><Relationship Id="rId14" Type="http://schemas.openxmlformats.org/officeDocument/2006/relationships/slideLayout" Target="../slideLayouts/slideLayout68.xml"/><Relationship Id="rId22" Type="http://schemas.openxmlformats.org/officeDocument/2006/relationships/slideLayout" Target="../slideLayouts/slideLayout76.xml"/><Relationship Id="rId27" Type="http://schemas.openxmlformats.org/officeDocument/2006/relationships/slideLayout" Target="../slideLayouts/slideLayout8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89.xml"/><Relationship Id="rId13" Type="http://schemas.openxmlformats.org/officeDocument/2006/relationships/slideLayout" Target="../slideLayouts/slideLayout94.xml"/><Relationship Id="rId18" Type="http://schemas.openxmlformats.org/officeDocument/2006/relationships/slideLayout" Target="../slideLayouts/slideLayout99.xml"/><Relationship Id="rId26" Type="http://schemas.openxmlformats.org/officeDocument/2006/relationships/slideLayout" Target="../slideLayouts/slideLayout107.xml"/><Relationship Id="rId3" Type="http://schemas.openxmlformats.org/officeDocument/2006/relationships/slideLayout" Target="../slideLayouts/slideLayout84.xml"/><Relationship Id="rId21" Type="http://schemas.openxmlformats.org/officeDocument/2006/relationships/slideLayout" Target="../slideLayouts/slideLayout102.xml"/><Relationship Id="rId7" Type="http://schemas.openxmlformats.org/officeDocument/2006/relationships/slideLayout" Target="../slideLayouts/slideLayout88.xml"/><Relationship Id="rId12" Type="http://schemas.openxmlformats.org/officeDocument/2006/relationships/slideLayout" Target="../slideLayouts/slideLayout93.xml"/><Relationship Id="rId17" Type="http://schemas.openxmlformats.org/officeDocument/2006/relationships/slideLayout" Target="../slideLayouts/slideLayout98.xml"/><Relationship Id="rId25" Type="http://schemas.openxmlformats.org/officeDocument/2006/relationships/slideLayout" Target="../slideLayouts/slideLayout106.xml"/><Relationship Id="rId2" Type="http://schemas.openxmlformats.org/officeDocument/2006/relationships/slideLayout" Target="../slideLayouts/slideLayout83.xml"/><Relationship Id="rId16" Type="http://schemas.openxmlformats.org/officeDocument/2006/relationships/slideLayout" Target="../slideLayouts/slideLayout97.xml"/><Relationship Id="rId20" Type="http://schemas.openxmlformats.org/officeDocument/2006/relationships/slideLayout" Target="../slideLayouts/slideLayout101.xml"/><Relationship Id="rId29" Type="http://schemas.openxmlformats.org/officeDocument/2006/relationships/image" Target="../media/image1.png"/><Relationship Id="rId1" Type="http://schemas.openxmlformats.org/officeDocument/2006/relationships/slideLayout" Target="../slideLayouts/slideLayout82.xml"/><Relationship Id="rId6" Type="http://schemas.openxmlformats.org/officeDocument/2006/relationships/slideLayout" Target="../slideLayouts/slideLayout87.xml"/><Relationship Id="rId11" Type="http://schemas.openxmlformats.org/officeDocument/2006/relationships/slideLayout" Target="../slideLayouts/slideLayout92.xml"/><Relationship Id="rId24" Type="http://schemas.openxmlformats.org/officeDocument/2006/relationships/slideLayout" Target="../slideLayouts/slideLayout105.xml"/><Relationship Id="rId5" Type="http://schemas.openxmlformats.org/officeDocument/2006/relationships/slideLayout" Target="../slideLayouts/slideLayout86.xml"/><Relationship Id="rId15" Type="http://schemas.openxmlformats.org/officeDocument/2006/relationships/slideLayout" Target="../slideLayouts/slideLayout96.xml"/><Relationship Id="rId23" Type="http://schemas.openxmlformats.org/officeDocument/2006/relationships/slideLayout" Target="../slideLayouts/slideLayout104.xml"/><Relationship Id="rId28" Type="http://schemas.openxmlformats.org/officeDocument/2006/relationships/theme" Target="../theme/theme4.xml"/><Relationship Id="rId10" Type="http://schemas.openxmlformats.org/officeDocument/2006/relationships/slideLayout" Target="../slideLayouts/slideLayout91.xml"/><Relationship Id="rId19" Type="http://schemas.openxmlformats.org/officeDocument/2006/relationships/slideLayout" Target="../slideLayouts/slideLayout100.xml"/><Relationship Id="rId4" Type="http://schemas.openxmlformats.org/officeDocument/2006/relationships/slideLayout" Target="../slideLayouts/slideLayout85.xml"/><Relationship Id="rId9" Type="http://schemas.openxmlformats.org/officeDocument/2006/relationships/slideLayout" Target="../slideLayouts/slideLayout90.xml"/><Relationship Id="rId14" Type="http://schemas.openxmlformats.org/officeDocument/2006/relationships/slideLayout" Target="../slideLayouts/slideLayout95.xml"/><Relationship Id="rId22" Type="http://schemas.openxmlformats.org/officeDocument/2006/relationships/slideLayout" Target="../slideLayouts/slideLayout103.xml"/><Relationship Id="rId27" Type="http://schemas.openxmlformats.org/officeDocument/2006/relationships/slideLayout" Target="../slideLayouts/slideLayout108.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116.xml"/><Relationship Id="rId13" Type="http://schemas.openxmlformats.org/officeDocument/2006/relationships/slideLayout" Target="../slideLayouts/slideLayout121.xml"/><Relationship Id="rId18" Type="http://schemas.openxmlformats.org/officeDocument/2006/relationships/slideLayout" Target="../slideLayouts/slideLayout126.xml"/><Relationship Id="rId26" Type="http://schemas.openxmlformats.org/officeDocument/2006/relationships/slideLayout" Target="../slideLayouts/slideLayout134.xml"/><Relationship Id="rId3" Type="http://schemas.openxmlformats.org/officeDocument/2006/relationships/slideLayout" Target="../slideLayouts/slideLayout111.xml"/><Relationship Id="rId21" Type="http://schemas.openxmlformats.org/officeDocument/2006/relationships/slideLayout" Target="../slideLayouts/slideLayout129.xml"/><Relationship Id="rId7" Type="http://schemas.openxmlformats.org/officeDocument/2006/relationships/slideLayout" Target="../slideLayouts/slideLayout115.xml"/><Relationship Id="rId12" Type="http://schemas.openxmlformats.org/officeDocument/2006/relationships/slideLayout" Target="../slideLayouts/slideLayout120.xml"/><Relationship Id="rId17" Type="http://schemas.openxmlformats.org/officeDocument/2006/relationships/slideLayout" Target="../slideLayouts/slideLayout125.xml"/><Relationship Id="rId25" Type="http://schemas.openxmlformats.org/officeDocument/2006/relationships/slideLayout" Target="../slideLayouts/slideLayout133.xml"/><Relationship Id="rId2" Type="http://schemas.openxmlformats.org/officeDocument/2006/relationships/slideLayout" Target="../slideLayouts/slideLayout110.xml"/><Relationship Id="rId16" Type="http://schemas.openxmlformats.org/officeDocument/2006/relationships/slideLayout" Target="../slideLayouts/slideLayout124.xml"/><Relationship Id="rId20" Type="http://schemas.openxmlformats.org/officeDocument/2006/relationships/slideLayout" Target="../slideLayouts/slideLayout128.xml"/><Relationship Id="rId29" Type="http://schemas.openxmlformats.org/officeDocument/2006/relationships/image" Target="../media/image1.png"/><Relationship Id="rId1" Type="http://schemas.openxmlformats.org/officeDocument/2006/relationships/slideLayout" Target="../slideLayouts/slideLayout109.xml"/><Relationship Id="rId6" Type="http://schemas.openxmlformats.org/officeDocument/2006/relationships/slideLayout" Target="../slideLayouts/slideLayout114.xml"/><Relationship Id="rId11" Type="http://schemas.openxmlformats.org/officeDocument/2006/relationships/slideLayout" Target="../slideLayouts/slideLayout119.xml"/><Relationship Id="rId24" Type="http://schemas.openxmlformats.org/officeDocument/2006/relationships/slideLayout" Target="../slideLayouts/slideLayout132.xml"/><Relationship Id="rId5" Type="http://schemas.openxmlformats.org/officeDocument/2006/relationships/slideLayout" Target="../slideLayouts/slideLayout113.xml"/><Relationship Id="rId15" Type="http://schemas.openxmlformats.org/officeDocument/2006/relationships/slideLayout" Target="../slideLayouts/slideLayout123.xml"/><Relationship Id="rId23" Type="http://schemas.openxmlformats.org/officeDocument/2006/relationships/slideLayout" Target="../slideLayouts/slideLayout131.xml"/><Relationship Id="rId28" Type="http://schemas.openxmlformats.org/officeDocument/2006/relationships/theme" Target="../theme/theme5.xml"/><Relationship Id="rId10" Type="http://schemas.openxmlformats.org/officeDocument/2006/relationships/slideLayout" Target="../slideLayouts/slideLayout118.xml"/><Relationship Id="rId19" Type="http://schemas.openxmlformats.org/officeDocument/2006/relationships/slideLayout" Target="../slideLayouts/slideLayout127.xml"/><Relationship Id="rId4" Type="http://schemas.openxmlformats.org/officeDocument/2006/relationships/slideLayout" Target="../slideLayouts/slideLayout112.xml"/><Relationship Id="rId9" Type="http://schemas.openxmlformats.org/officeDocument/2006/relationships/slideLayout" Target="../slideLayouts/slideLayout117.xml"/><Relationship Id="rId14" Type="http://schemas.openxmlformats.org/officeDocument/2006/relationships/slideLayout" Target="../slideLayouts/slideLayout122.xml"/><Relationship Id="rId22" Type="http://schemas.openxmlformats.org/officeDocument/2006/relationships/slideLayout" Target="../slideLayouts/slideLayout130.xml"/><Relationship Id="rId27" Type="http://schemas.openxmlformats.org/officeDocument/2006/relationships/slideLayout" Target="../slideLayouts/slideLayout135.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143.xml"/><Relationship Id="rId13" Type="http://schemas.openxmlformats.org/officeDocument/2006/relationships/slideLayout" Target="../slideLayouts/slideLayout148.xml"/><Relationship Id="rId18" Type="http://schemas.openxmlformats.org/officeDocument/2006/relationships/slideLayout" Target="../slideLayouts/slideLayout153.xml"/><Relationship Id="rId26" Type="http://schemas.openxmlformats.org/officeDocument/2006/relationships/slideLayout" Target="../slideLayouts/slideLayout161.xml"/><Relationship Id="rId3" Type="http://schemas.openxmlformats.org/officeDocument/2006/relationships/slideLayout" Target="../slideLayouts/slideLayout138.xml"/><Relationship Id="rId21" Type="http://schemas.openxmlformats.org/officeDocument/2006/relationships/slideLayout" Target="../slideLayouts/slideLayout156.xml"/><Relationship Id="rId7" Type="http://schemas.openxmlformats.org/officeDocument/2006/relationships/slideLayout" Target="../slideLayouts/slideLayout142.xml"/><Relationship Id="rId12" Type="http://schemas.openxmlformats.org/officeDocument/2006/relationships/slideLayout" Target="../slideLayouts/slideLayout147.xml"/><Relationship Id="rId17" Type="http://schemas.openxmlformats.org/officeDocument/2006/relationships/slideLayout" Target="../slideLayouts/slideLayout152.xml"/><Relationship Id="rId25" Type="http://schemas.openxmlformats.org/officeDocument/2006/relationships/slideLayout" Target="../slideLayouts/slideLayout160.xml"/><Relationship Id="rId2" Type="http://schemas.openxmlformats.org/officeDocument/2006/relationships/slideLayout" Target="../slideLayouts/slideLayout137.xml"/><Relationship Id="rId16" Type="http://schemas.openxmlformats.org/officeDocument/2006/relationships/slideLayout" Target="../slideLayouts/slideLayout151.xml"/><Relationship Id="rId20" Type="http://schemas.openxmlformats.org/officeDocument/2006/relationships/slideLayout" Target="../slideLayouts/slideLayout155.xml"/><Relationship Id="rId29" Type="http://schemas.openxmlformats.org/officeDocument/2006/relationships/image" Target="../media/image1.png"/><Relationship Id="rId1" Type="http://schemas.openxmlformats.org/officeDocument/2006/relationships/slideLayout" Target="../slideLayouts/slideLayout136.xml"/><Relationship Id="rId6" Type="http://schemas.openxmlformats.org/officeDocument/2006/relationships/slideLayout" Target="../slideLayouts/slideLayout141.xml"/><Relationship Id="rId11" Type="http://schemas.openxmlformats.org/officeDocument/2006/relationships/slideLayout" Target="../slideLayouts/slideLayout146.xml"/><Relationship Id="rId24" Type="http://schemas.openxmlformats.org/officeDocument/2006/relationships/slideLayout" Target="../slideLayouts/slideLayout159.xml"/><Relationship Id="rId5" Type="http://schemas.openxmlformats.org/officeDocument/2006/relationships/slideLayout" Target="../slideLayouts/slideLayout140.xml"/><Relationship Id="rId15" Type="http://schemas.openxmlformats.org/officeDocument/2006/relationships/slideLayout" Target="../slideLayouts/slideLayout150.xml"/><Relationship Id="rId23" Type="http://schemas.openxmlformats.org/officeDocument/2006/relationships/slideLayout" Target="../slideLayouts/slideLayout158.xml"/><Relationship Id="rId28" Type="http://schemas.openxmlformats.org/officeDocument/2006/relationships/theme" Target="../theme/theme6.xml"/><Relationship Id="rId10" Type="http://schemas.openxmlformats.org/officeDocument/2006/relationships/slideLayout" Target="../slideLayouts/slideLayout145.xml"/><Relationship Id="rId19" Type="http://schemas.openxmlformats.org/officeDocument/2006/relationships/slideLayout" Target="../slideLayouts/slideLayout154.xml"/><Relationship Id="rId4" Type="http://schemas.openxmlformats.org/officeDocument/2006/relationships/slideLayout" Target="../slideLayouts/slideLayout139.xml"/><Relationship Id="rId9" Type="http://schemas.openxmlformats.org/officeDocument/2006/relationships/slideLayout" Target="../slideLayouts/slideLayout144.xml"/><Relationship Id="rId14" Type="http://schemas.openxmlformats.org/officeDocument/2006/relationships/slideLayout" Target="../slideLayouts/slideLayout149.xml"/><Relationship Id="rId22" Type="http://schemas.openxmlformats.org/officeDocument/2006/relationships/slideLayout" Target="../slideLayouts/slideLayout157.xml"/><Relationship Id="rId27" Type="http://schemas.openxmlformats.org/officeDocument/2006/relationships/slideLayout" Target="../slideLayouts/slideLayout162.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170.xml"/><Relationship Id="rId13" Type="http://schemas.openxmlformats.org/officeDocument/2006/relationships/slideLayout" Target="../slideLayouts/slideLayout175.xml"/><Relationship Id="rId18" Type="http://schemas.openxmlformats.org/officeDocument/2006/relationships/slideLayout" Target="../slideLayouts/slideLayout180.xml"/><Relationship Id="rId26" Type="http://schemas.openxmlformats.org/officeDocument/2006/relationships/slideLayout" Target="../slideLayouts/slideLayout188.xml"/><Relationship Id="rId3" Type="http://schemas.openxmlformats.org/officeDocument/2006/relationships/slideLayout" Target="../slideLayouts/slideLayout165.xml"/><Relationship Id="rId21" Type="http://schemas.openxmlformats.org/officeDocument/2006/relationships/slideLayout" Target="../slideLayouts/slideLayout183.xml"/><Relationship Id="rId7" Type="http://schemas.openxmlformats.org/officeDocument/2006/relationships/slideLayout" Target="../slideLayouts/slideLayout169.xml"/><Relationship Id="rId12" Type="http://schemas.openxmlformats.org/officeDocument/2006/relationships/slideLayout" Target="../slideLayouts/slideLayout174.xml"/><Relationship Id="rId17" Type="http://schemas.openxmlformats.org/officeDocument/2006/relationships/slideLayout" Target="../slideLayouts/slideLayout179.xml"/><Relationship Id="rId25" Type="http://schemas.openxmlformats.org/officeDocument/2006/relationships/slideLayout" Target="../slideLayouts/slideLayout187.xml"/><Relationship Id="rId2" Type="http://schemas.openxmlformats.org/officeDocument/2006/relationships/slideLayout" Target="../slideLayouts/slideLayout164.xml"/><Relationship Id="rId16" Type="http://schemas.openxmlformats.org/officeDocument/2006/relationships/slideLayout" Target="../slideLayouts/slideLayout178.xml"/><Relationship Id="rId20" Type="http://schemas.openxmlformats.org/officeDocument/2006/relationships/slideLayout" Target="../slideLayouts/slideLayout182.xml"/><Relationship Id="rId29" Type="http://schemas.openxmlformats.org/officeDocument/2006/relationships/image" Target="../media/image1.png"/><Relationship Id="rId1" Type="http://schemas.openxmlformats.org/officeDocument/2006/relationships/slideLayout" Target="../slideLayouts/slideLayout163.xml"/><Relationship Id="rId6" Type="http://schemas.openxmlformats.org/officeDocument/2006/relationships/slideLayout" Target="../slideLayouts/slideLayout168.xml"/><Relationship Id="rId11" Type="http://schemas.openxmlformats.org/officeDocument/2006/relationships/slideLayout" Target="../slideLayouts/slideLayout173.xml"/><Relationship Id="rId24" Type="http://schemas.openxmlformats.org/officeDocument/2006/relationships/slideLayout" Target="../slideLayouts/slideLayout186.xml"/><Relationship Id="rId5" Type="http://schemas.openxmlformats.org/officeDocument/2006/relationships/slideLayout" Target="../slideLayouts/slideLayout167.xml"/><Relationship Id="rId15" Type="http://schemas.openxmlformats.org/officeDocument/2006/relationships/slideLayout" Target="../slideLayouts/slideLayout177.xml"/><Relationship Id="rId23" Type="http://schemas.openxmlformats.org/officeDocument/2006/relationships/slideLayout" Target="../slideLayouts/slideLayout185.xml"/><Relationship Id="rId28" Type="http://schemas.openxmlformats.org/officeDocument/2006/relationships/theme" Target="../theme/theme7.xml"/><Relationship Id="rId10" Type="http://schemas.openxmlformats.org/officeDocument/2006/relationships/slideLayout" Target="../slideLayouts/slideLayout172.xml"/><Relationship Id="rId19" Type="http://schemas.openxmlformats.org/officeDocument/2006/relationships/slideLayout" Target="../slideLayouts/slideLayout181.xml"/><Relationship Id="rId4" Type="http://schemas.openxmlformats.org/officeDocument/2006/relationships/slideLayout" Target="../slideLayouts/slideLayout166.xml"/><Relationship Id="rId9" Type="http://schemas.openxmlformats.org/officeDocument/2006/relationships/slideLayout" Target="../slideLayouts/slideLayout171.xml"/><Relationship Id="rId14" Type="http://schemas.openxmlformats.org/officeDocument/2006/relationships/slideLayout" Target="../slideLayouts/slideLayout176.xml"/><Relationship Id="rId22" Type="http://schemas.openxmlformats.org/officeDocument/2006/relationships/slideLayout" Target="../slideLayouts/slideLayout184.xml"/><Relationship Id="rId27" Type="http://schemas.openxmlformats.org/officeDocument/2006/relationships/slideLayout" Target="../slideLayouts/slideLayout18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Platshållare för rubrik 1">
            <a:extLst>
              <a:ext uri="{FF2B5EF4-FFF2-40B4-BE49-F238E27FC236}">
                <a16:creationId xmlns:a16="http://schemas.microsoft.com/office/drawing/2014/main" id="{181B9374-C4AA-4C92-AD52-D19B7434AAE9}"/>
              </a:ext>
            </a:extLst>
          </p:cNvPr>
          <p:cNvSpPr>
            <a:spLocks noGrp="1"/>
          </p:cNvSpPr>
          <p:nvPr>
            <p:ph type="title"/>
          </p:nvPr>
        </p:nvSpPr>
        <p:spPr>
          <a:xfrm>
            <a:off x="478800" y="381600"/>
            <a:ext cx="5624804" cy="2042841"/>
          </a:xfrm>
          <a:prstGeom prst="rect">
            <a:avLst/>
          </a:prstGeom>
        </p:spPr>
        <p:txBody>
          <a:bodyPr vert="horz" lIns="91440" tIns="45720" rIns="91440" bIns="45720" rtlCol="0" anchor="t">
            <a:noAutofit/>
          </a:bodyPr>
          <a:lstStyle/>
          <a:p>
            <a:r>
              <a:rPr lang="sv-SE" dirty="0"/>
              <a:t>Klicka här för rubrik</a:t>
            </a:r>
          </a:p>
        </p:txBody>
      </p:sp>
      <p:sp>
        <p:nvSpPr>
          <p:cNvPr id="3" name="Platshållare för text 2">
            <a:extLst>
              <a:ext uri="{FF2B5EF4-FFF2-40B4-BE49-F238E27FC236}">
                <a16:creationId xmlns:a16="http://schemas.microsoft.com/office/drawing/2014/main" id="{320CD8AD-E29E-4959-8DB6-99D54110AD5B}"/>
              </a:ext>
            </a:extLst>
          </p:cNvPr>
          <p:cNvSpPr>
            <a:spLocks noGrp="1"/>
          </p:cNvSpPr>
          <p:nvPr>
            <p:ph type="body" idx="1"/>
          </p:nvPr>
        </p:nvSpPr>
        <p:spPr>
          <a:xfrm>
            <a:off x="478800" y="2990033"/>
            <a:ext cx="11346055" cy="3146258"/>
          </a:xfrm>
          <a:prstGeom prst="rect">
            <a:avLst/>
          </a:prstGeom>
        </p:spPr>
        <p:txBody>
          <a:bodyPr vert="horz" lIns="91440" tIns="45720" rIns="91440" bIns="45720" rtlCol="0">
            <a:noAutofit/>
          </a:bodyPr>
          <a:lstStyle/>
          <a:p>
            <a:pPr lvl="0"/>
            <a:r>
              <a:rPr lang="sv-SE" dirty="0"/>
              <a:t>Redigera format för bakgrundstext</a:t>
            </a:r>
          </a:p>
          <a:p>
            <a:pPr lvl="1"/>
            <a:r>
              <a:rPr lang="sv-SE" dirty="0"/>
              <a:t>Nivå två</a:t>
            </a:r>
          </a:p>
          <a:p>
            <a:pPr lvl="2"/>
            <a:r>
              <a:rPr lang="sv-SE" dirty="0"/>
              <a:t>Nivå tre</a:t>
            </a:r>
          </a:p>
          <a:p>
            <a:pPr lvl="3"/>
            <a:r>
              <a:rPr lang="sv-SE" dirty="0"/>
              <a:t>Nivå fyra</a:t>
            </a:r>
          </a:p>
          <a:p>
            <a:pPr lvl="4"/>
            <a:r>
              <a:rPr lang="sv-SE" dirty="0"/>
              <a:t>Nivå fem</a:t>
            </a:r>
          </a:p>
        </p:txBody>
      </p:sp>
      <p:sp>
        <p:nvSpPr>
          <p:cNvPr id="4" name="Platshållare för datum 3">
            <a:extLst>
              <a:ext uri="{FF2B5EF4-FFF2-40B4-BE49-F238E27FC236}">
                <a16:creationId xmlns:a16="http://schemas.microsoft.com/office/drawing/2014/main" id="{DCE9CFA2-650F-4660-BA2E-04BE3FB6FC4F}"/>
              </a:ext>
            </a:extLst>
          </p:cNvPr>
          <p:cNvSpPr>
            <a:spLocks noGrp="1"/>
          </p:cNvSpPr>
          <p:nvPr>
            <p:ph type="dt" sz="half" idx="2"/>
          </p:nvPr>
        </p:nvSpPr>
        <p:spPr>
          <a:xfrm>
            <a:off x="2011217" y="6356350"/>
            <a:ext cx="1849583"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ADF6189-61E0-40AC-AB3C-C167CC6FC3DE}" type="datetime1">
              <a:rPr lang="sv-SE" smtClean="0"/>
              <a:t>2022-11-09</a:t>
            </a:fld>
            <a:endParaRPr lang="sv-SE" dirty="0"/>
          </a:p>
        </p:txBody>
      </p:sp>
      <p:sp>
        <p:nvSpPr>
          <p:cNvPr id="5" name="Platshållare för sidfot 4">
            <a:extLst>
              <a:ext uri="{FF2B5EF4-FFF2-40B4-BE49-F238E27FC236}">
                <a16:creationId xmlns:a16="http://schemas.microsoft.com/office/drawing/2014/main" id="{182AB79B-D3C6-466B-8EF1-40BFBA83C84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sv-SE" dirty="0"/>
          </a:p>
        </p:txBody>
      </p:sp>
      <p:sp>
        <p:nvSpPr>
          <p:cNvPr id="6" name="Platshållare för bildnummer 5">
            <a:extLst>
              <a:ext uri="{FF2B5EF4-FFF2-40B4-BE49-F238E27FC236}">
                <a16:creationId xmlns:a16="http://schemas.microsoft.com/office/drawing/2014/main" id="{A71989FD-990A-4732-8BC0-495CB08AF306}"/>
              </a:ext>
            </a:extLst>
          </p:cNvPr>
          <p:cNvSpPr>
            <a:spLocks noGrp="1"/>
          </p:cNvSpPr>
          <p:nvPr>
            <p:ph type="sldNum" sz="quarter" idx="4"/>
          </p:nvPr>
        </p:nvSpPr>
        <p:spPr>
          <a:xfrm>
            <a:off x="479641" y="6356350"/>
            <a:ext cx="448705"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F12FE26-693D-4657-8CF4-E1D4E86C9D92}" type="slidenum">
              <a:rPr lang="sv-SE" smtClean="0"/>
              <a:t>‹#›</a:t>
            </a:fld>
            <a:endParaRPr lang="sv-SE" dirty="0"/>
          </a:p>
        </p:txBody>
      </p:sp>
      <p:pic>
        <p:nvPicPr>
          <p:cNvPr id="14" name="Bildobjekt 13">
            <a:extLst>
              <a:ext uri="{FF2B5EF4-FFF2-40B4-BE49-F238E27FC236}">
                <a16:creationId xmlns:a16="http://schemas.microsoft.com/office/drawing/2014/main" id="{DF37E976-9D01-4C00-B1EA-DE4D3C6AEB4F}"/>
              </a:ext>
            </a:extLst>
          </p:cNvPr>
          <p:cNvPicPr>
            <a:picLocks noChangeAspect="1"/>
          </p:cNvPicPr>
          <p:nvPr/>
        </p:nvPicPr>
        <p:blipFill>
          <a:blip r:embed="rId29">
            <a:extLst>
              <a:ext uri="{28A0092B-C50C-407E-A947-70E740481C1C}">
                <a14:useLocalDpi xmlns:a14="http://schemas.microsoft.com/office/drawing/2010/main" val="0"/>
              </a:ext>
            </a:extLst>
          </a:blip>
          <a:stretch>
            <a:fillRect/>
          </a:stretch>
        </p:blipFill>
        <p:spPr>
          <a:xfrm>
            <a:off x="10765596" y="6301808"/>
            <a:ext cx="1036800" cy="384651"/>
          </a:xfrm>
          <a:prstGeom prst="rect">
            <a:avLst/>
          </a:prstGeom>
        </p:spPr>
      </p:pic>
    </p:spTree>
    <p:extLst>
      <p:ext uri="{BB962C8B-B14F-4D97-AF65-F5344CB8AC3E}">
        <p14:creationId xmlns:p14="http://schemas.microsoft.com/office/powerpoint/2010/main" val="2617243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 id="2147483681" r:id="rId21"/>
    <p:sldLayoutId id="2147483682" r:id="rId22"/>
    <p:sldLayoutId id="2147483683" r:id="rId23"/>
    <p:sldLayoutId id="2147483684" r:id="rId24"/>
    <p:sldLayoutId id="2147483685" r:id="rId25"/>
    <p:sldLayoutId id="2147483686" r:id="rId26"/>
    <p:sldLayoutId id="2147483687" r:id="rId27"/>
  </p:sldLayoutIdLst>
  <p:hf hdr="0" ftr="0" dt="0"/>
  <p:txStyles>
    <p:titleStyle>
      <a:lvl1pPr algn="l" defTabSz="914400" rtl="0" eaLnBrk="1" latinLnBrk="0" hangingPunct="1">
        <a:lnSpc>
          <a:spcPct val="90000"/>
        </a:lnSpc>
        <a:spcBef>
          <a:spcPct val="0"/>
        </a:spcBef>
        <a:buNone/>
        <a:defRPr sz="4400" kern="1200" baseline="0">
          <a:solidFill>
            <a:schemeClr val="accent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baseline="0">
          <a:solidFill>
            <a:schemeClr val="accent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baseline="0">
          <a:solidFill>
            <a:schemeClr val="accent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baseline="0">
          <a:solidFill>
            <a:schemeClr val="accent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baseline="0">
          <a:solidFill>
            <a:schemeClr val="accent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baseline="0">
          <a:solidFill>
            <a:schemeClr val="accent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Platshållare för rubrik 1">
            <a:extLst>
              <a:ext uri="{FF2B5EF4-FFF2-40B4-BE49-F238E27FC236}">
                <a16:creationId xmlns:a16="http://schemas.microsoft.com/office/drawing/2014/main" id="{181B9374-C4AA-4C92-AD52-D19B7434AAE9}"/>
              </a:ext>
            </a:extLst>
          </p:cNvPr>
          <p:cNvSpPr>
            <a:spLocks noGrp="1"/>
          </p:cNvSpPr>
          <p:nvPr>
            <p:ph type="title"/>
          </p:nvPr>
        </p:nvSpPr>
        <p:spPr>
          <a:xfrm>
            <a:off x="478800" y="381600"/>
            <a:ext cx="5624804" cy="2042841"/>
          </a:xfrm>
          <a:prstGeom prst="rect">
            <a:avLst/>
          </a:prstGeom>
        </p:spPr>
        <p:txBody>
          <a:bodyPr vert="horz" lIns="91440" tIns="45720" rIns="91440" bIns="45720" rtlCol="0" anchor="t">
            <a:noAutofit/>
          </a:bodyPr>
          <a:lstStyle/>
          <a:p>
            <a:r>
              <a:rPr lang="sv-SE" dirty="0"/>
              <a:t>Klicka här för rubrik</a:t>
            </a:r>
          </a:p>
        </p:txBody>
      </p:sp>
      <p:sp>
        <p:nvSpPr>
          <p:cNvPr id="3" name="Platshållare för text 2">
            <a:extLst>
              <a:ext uri="{FF2B5EF4-FFF2-40B4-BE49-F238E27FC236}">
                <a16:creationId xmlns:a16="http://schemas.microsoft.com/office/drawing/2014/main" id="{320CD8AD-E29E-4959-8DB6-99D54110AD5B}"/>
              </a:ext>
            </a:extLst>
          </p:cNvPr>
          <p:cNvSpPr>
            <a:spLocks noGrp="1"/>
          </p:cNvSpPr>
          <p:nvPr>
            <p:ph type="body" idx="1"/>
          </p:nvPr>
        </p:nvSpPr>
        <p:spPr>
          <a:xfrm>
            <a:off x="478800" y="2990033"/>
            <a:ext cx="11346055" cy="3146258"/>
          </a:xfrm>
          <a:prstGeom prst="rect">
            <a:avLst/>
          </a:prstGeom>
        </p:spPr>
        <p:txBody>
          <a:bodyPr vert="horz" lIns="91440" tIns="45720" rIns="91440" bIns="45720" rtlCol="0">
            <a:noAutofit/>
          </a:bodyPr>
          <a:lstStyle/>
          <a:p>
            <a:pPr lvl="0"/>
            <a:r>
              <a:rPr lang="sv-SE" dirty="0"/>
              <a:t>Redigera format för bakgrundstext</a:t>
            </a:r>
          </a:p>
          <a:p>
            <a:pPr lvl="1"/>
            <a:r>
              <a:rPr lang="sv-SE" dirty="0"/>
              <a:t>Nivå två</a:t>
            </a:r>
          </a:p>
          <a:p>
            <a:pPr lvl="2"/>
            <a:r>
              <a:rPr lang="sv-SE" dirty="0"/>
              <a:t>Nivå tre</a:t>
            </a:r>
          </a:p>
          <a:p>
            <a:pPr lvl="3"/>
            <a:r>
              <a:rPr lang="sv-SE" dirty="0"/>
              <a:t>Nivå fyra</a:t>
            </a:r>
          </a:p>
          <a:p>
            <a:pPr lvl="4"/>
            <a:r>
              <a:rPr lang="sv-SE" dirty="0"/>
              <a:t>Nivå fem</a:t>
            </a:r>
          </a:p>
        </p:txBody>
      </p:sp>
      <p:sp>
        <p:nvSpPr>
          <p:cNvPr id="4" name="Platshållare för datum 3">
            <a:extLst>
              <a:ext uri="{FF2B5EF4-FFF2-40B4-BE49-F238E27FC236}">
                <a16:creationId xmlns:a16="http://schemas.microsoft.com/office/drawing/2014/main" id="{DCE9CFA2-650F-4660-BA2E-04BE3FB6FC4F}"/>
              </a:ext>
            </a:extLst>
          </p:cNvPr>
          <p:cNvSpPr>
            <a:spLocks noGrp="1"/>
          </p:cNvSpPr>
          <p:nvPr>
            <p:ph type="dt" sz="half" idx="2"/>
          </p:nvPr>
        </p:nvSpPr>
        <p:spPr>
          <a:xfrm>
            <a:off x="2011217" y="6356350"/>
            <a:ext cx="1849583"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560B7370-26EA-45DD-861A-D03D41ED46DF}" type="datetime1">
              <a:rPr kumimoji="0" lang="sv-SE" sz="1200" b="0" i="0" u="none" strike="noStrike" kern="1200" cap="none" spc="0" normalizeH="0" baseline="0" noProof="0" smtClean="0">
                <a:ln>
                  <a:noFill/>
                </a:ln>
                <a:solidFill>
                  <a:prstClr val="black">
                    <a:tint val="75000"/>
                  </a:prstClr>
                </a:solidFill>
                <a:effectLst/>
                <a:uLnTx/>
                <a:uFillTx/>
                <a:latin typeface="Arial"/>
                <a:ea typeface="+mn-ea"/>
                <a:cs typeface="+mn-cs"/>
              </a:rPr>
              <a:t>2022-11-09</a:t>
            </a:fld>
            <a:endParaRPr kumimoji="0" lang="sv-SE" sz="1200" b="0" i="0" u="none" strike="noStrike" kern="1200" cap="none" spc="0" normalizeH="0" baseline="0" noProof="0" dirty="0">
              <a:ln>
                <a:noFill/>
              </a:ln>
              <a:solidFill>
                <a:prstClr val="black">
                  <a:tint val="75000"/>
                </a:prstClr>
              </a:solidFill>
              <a:effectLst/>
              <a:uLnTx/>
              <a:uFillTx/>
              <a:latin typeface="Arial"/>
              <a:ea typeface="+mn-ea"/>
              <a:cs typeface="+mn-cs"/>
            </a:endParaRPr>
          </a:p>
        </p:txBody>
      </p:sp>
      <p:sp>
        <p:nvSpPr>
          <p:cNvPr id="5" name="Platshållare för sidfot 4">
            <a:extLst>
              <a:ext uri="{FF2B5EF4-FFF2-40B4-BE49-F238E27FC236}">
                <a16:creationId xmlns:a16="http://schemas.microsoft.com/office/drawing/2014/main" id="{182AB79B-D3C6-466B-8EF1-40BFBA83C84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200" b="0" i="0" u="none" strike="noStrike" kern="1200" cap="none" spc="0" normalizeH="0" baseline="0" noProof="0" dirty="0">
              <a:ln>
                <a:noFill/>
              </a:ln>
              <a:solidFill>
                <a:prstClr val="black">
                  <a:tint val="75000"/>
                </a:prstClr>
              </a:solidFill>
              <a:effectLst/>
              <a:uLnTx/>
              <a:uFillTx/>
              <a:latin typeface="Arial"/>
              <a:ea typeface="+mn-ea"/>
              <a:cs typeface="+mn-cs"/>
            </a:endParaRPr>
          </a:p>
        </p:txBody>
      </p:sp>
      <p:sp>
        <p:nvSpPr>
          <p:cNvPr id="6" name="Platshållare för bildnummer 5">
            <a:extLst>
              <a:ext uri="{FF2B5EF4-FFF2-40B4-BE49-F238E27FC236}">
                <a16:creationId xmlns:a16="http://schemas.microsoft.com/office/drawing/2014/main" id="{A71989FD-990A-4732-8BC0-495CB08AF306}"/>
              </a:ext>
            </a:extLst>
          </p:cNvPr>
          <p:cNvSpPr>
            <a:spLocks noGrp="1"/>
          </p:cNvSpPr>
          <p:nvPr>
            <p:ph type="sldNum" sz="quarter" idx="4"/>
          </p:nvPr>
        </p:nvSpPr>
        <p:spPr>
          <a:xfrm>
            <a:off x="479641" y="6356350"/>
            <a:ext cx="448705"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7465F0E0-B5C3-4CD1-92D9-1861807167C1}" type="slidenum">
              <a:rPr kumimoji="0" lang="sv-SE" sz="1200" b="0" i="0" u="none" strike="noStrike" kern="1200" cap="none" spc="0" normalizeH="0" baseline="0" noProof="0" smtClean="0">
                <a:ln>
                  <a:noFill/>
                </a:ln>
                <a:solidFill>
                  <a:prstClr val="black">
                    <a:tint val="75000"/>
                  </a:prstClr>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sv-SE" sz="1200" b="0" i="0" u="none" strike="noStrike" kern="1200" cap="none" spc="0" normalizeH="0" baseline="0" noProof="0" dirty="0">
              <a:ln>
                <a:noFill/>
              </a:ln>
              <a:solidFill>
                <a:prstClr val="black">
                  <a:tint val="75000"/>
                </a:prstClr>
              </a:solidFill>
              <a:effectLst/>
              <a:uLnTx/>
              <a:uFillTx/>
              <a:latin typeface="Arial"/>
              <a:ea typeface="+mn-ea"/>
              <a:cs typeface="+mn-cs"/>
            </a:endParaRPr>
          </a:p>
        </p:txBody>
      </p:sp>
      <p:pic>
        <p:nvPicPr>
          <p:cNvPr id="14" name="Bildobjekt 13">
            <a:extLst>
              <a:ext uri="{FF2B5EF4-FFF2-40B4-BE49-F238E27FC236}">
                <a16:creationId xmlns:a16="http://schemas.microsoft.com/office/drawing/2014/main" id="{DF37E976-9D01-4C00-B1EA-DE4D3C6AEB4F}"/>
              </a:ext>
            </a:extLst>
          </p:cNvPr>
          <p:cNvPicPr>
            <a:picLocks noChangeAspect="1"/>
          </p:cNvPicPr>
          <p:nvPr/>
        </p:nvPicPr>
        <p:blipFill>
          <a:blip r:embed="rId29">
            <a:extLst>
              <a:ext uri="{28A0092B-C50C-407E-A947-70E740481C1C}">
                <a14:useLocalDpi xmlns:a14="http://schemas.microsoft.com/office/drawing/2010/main" val="0"/>
              </a:ext>
            </a:extLst>
          </a:blip>
          <a:stretch>
            <a:fillRect/>
          </a:stretch>
        </p:blipFill>
        <p:spPr>
          <a:xfrm>
            <a:off x="10765596" y="6301808"/>
            <a:ext cx="1036800" cy="384651"/>
          </a:xfrm>
          <a:prstGeom prst="rect">
            <a:avLst/>
          </a:prstGeom>
        </p:spPr>
      </p:pic>
    </p:spTree>
    <p:extLst>
      <p:ext uri="{BB962C8B-B14F-4D97-AF65-F5344CB8AC3E}">
        <p14:creationId xmlns:p14="http://schemas.microsoft.com/office/powerpoint/2010/main" val="957452013"/>
      </p:ext>
    </p:extLst>
  </p:cSld>
  <p:clrMap bg1="lt1" tx1="dk1" bg2="lt2" tx2="dk2" accent1="accent1" accent2="accent2" accent3="accent3" accent4="accent4" accent5="accent5" accent6="accent6" hlink="hlink" folHlink="folHlink"/>
  <p:sldLayoutIdLst>
    <p:sldLayoutId id="2147483689" r:id="rId1"/>
    <p:sldLayoutId id="2147483690" r:id="rId2"/>
    <p:sldLayoutId id="2147483691" r:id="rId3"/>
    <p:sldLayoutId id="2147483692" r:id="rId4"/>
    <p:sldLayoutId id="2147483693" r:id="rId5"/>
    <p:sldLayoutId id="2147483694" r:id="rId6"/>
    <p:sldLayoutId id="2147483695" r:id="rId7"/>
    <p:sldLayoutId id="2147483696" r:id="rId8"/>
    <p:sldLayoutId id="2147483697" r:id="rId9"/>
    <p:sldLayoutId id="2147483698" r:id="rId10"/>
    <p:sldLayoutId id="2147483699" r:id="rId11"/>
    <p:sldLayoutId id="2147483700" r:id="rId12"/>
    <p:sldLayoutId id="2147483701" r:id="rId13"/>
    <p:sldLayoutId id="2147483702" r:id="rId14"/>
    <p:sldLayoutId id="2147483703" r:id="rId15"/>
    <p:sldLayoutId id="2147483704" r:id="rId16"/>
    <p:sldLayoutId id="2147483705" r:id="rId17"/>
    <p:sldLayoutId id="2147483706" r:id="rId18"/>
    <p:sldLayoutId id="2147483707" r:id="rId19"/>
    <p:sldLayoutId id="2147483708" r:id="rId20"/>
    <p:sldLayoutId id="2147483709" r:id="rId21"/>
    <p:sldLayoutId id="2147483710" r:id="rId22"/>
    <p:sldLayoutId id="2147483711" r:id="rId23"/>
    <p:sldLayoutId id="2147483712" r:id="rId24"/>
    <p:sldLayoutId id="2147483713" r:id="rId25"/>
    <p:sldLayoutId id="2147483714" r:id="rId26"/>
    <p:sldLayoutId id="2147483715" r:id="rId27"/>
  </p:sldLayoutIdLst>
  <p:hf hdr="0" ftr="0" dt="0"/>
  <p:txStyles>
    <p:titleStyle>
      <a:lvl1pPr algn="l" defTabSz="914400" rtl="0" eaLnBrk="1" latinLnBrk="0" hangingPunct="1">
        <a:lnSpc>
          <a:spcPct val="90000"/>
        </a:lnSpc>
        <a:spcBef>
          <a:spcPct val="0"/>
        </a:spcBef>
        <a:buNone/>
        <a:defRPr sz="4400" kern="1200" baseline="0">
          <a:solidFill>
            <a:schemeClr val="accent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baseline="0">
          <a:solidFill>
            <a:schemeClr val="accent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baseline="0">
          <a:solidFill>
            <a:schemeClr val="accent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baseline="0">
          <a:solidFill>
            <a:schemeClr val="accent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baseline="0">
          <a:solidFill>
            <a:schemeClr val="accent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baseline="0">
          <a:solidFill>
            <a:schemeClr val="accent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Platshållare för rubrik 1">
            <a:extLst>
              <a:ext uri="{FF2B5EF4-FFF2-40B4-BE49-F238E27FC236}">
                <a16:creationId xmlns:a16="http://schemas.microsoft.com/office/drawing/2014/main" id="{181B9374-C4AA-4C92-AD52-D19B7434AAE9}"/>
              </a:ext>
            </a:extLst>
          </p:cNvPr>
          <p:cNvSpPr>
            <a:spLocks noGrp="1"/>
          </p:cNvSpPr>
          <p:nvPr>
            <p:ph type="title"/>
          </p:nvPr>
        </p:nvSpPr>
        <p:spPr>
          <a:xfrm>
            <a:off x="478800" y="381600"/>
            <a:ext cx="5624804" cy="2042841"/>
          </a:xfrm>
          <a:prstGeom prst="rect">
            <a:avLst/>
          </a:prstGeom>
        </p:spPr>
        <p:txBody>
          <a:bodyPr vert="horz" lIns="91440" tIns="45720" rIns="91440" bIns="45720" rtlCol="0" anchor="t">
            <a:noAutofit/>
          </a:bodyPr>
          <a:lstStyle/>
          <a:p>
            <a:r>
              <a:rPr lang="sv-SE" dirty="0"/>
              <a:t>Klicka här för rubrik</a:t>
            </a:r>
          </a:p>
        </p:txBody>
      </p:sp>
      <p:sp>
        <p:nvSpPr>
          <p:cNvPr id="3" name="Platshållare för text 2">
            <a:extLst>
              <a:ext uri="{FF2B5EF4-FFF2-40B4-BE49-F238E27FC236}">
                <a16:creationId xmlns:a16="http://schemas.microsoft.com/office/drawing/2014/main" id="{320CD8AD-E29E-4959-8DB6-99D54110AD5B}"/>
              </a:ext>
            </a:extLst>
          </p:cNvPr>
          <p:cNvSpPr>
            <a:spLocks noGrp="1"/>
          </p:cNvSpPr>
          <p:nvPr>
            <p:ph type="body" idx="1"/>
          </p:nvPr>
        </p:nvSpPr>
        <p:spPr>
          <a:xfrm>
            <a:off x="478800" y="2990033"/>
            <a:ext cx="11346055" cy="3146258"/>
          </a:xfrm>
          <a:prstGeom prst="rect">
            <a:avLst/>
          </a:prstGeom>
        </p:spPr>
        <p:txBody>
          <a:bodyPr vert="horz" lIns="91440" tIns="45720" rIns="91440" bIns="45720" rtlCol="0">
            <a:noAutofit/>
          </a:bodyPr>
          <a:lstStyle/>
          <a:p>
            <a:pPr lvl="0"/>
            <a:r>
              <a:rPr lang="sv-SE" dirty="0"/>
              <a:t>Redigera format för bakgrundstext</a:t>
            </a:r>
          </a:p>
          <a:p>
            <a:pPr lvl="1"/>
            <a:r>
              <a:rPr lang="sv-SE" dirty="0"/>
              <a:t>Nivå två</a:t>
            </a:r>
          </a:p>
          <a:p>
            <a:pPr lvl="2"/>
            <a:r>
              <a:rPr lang="sv-SE" dirty="0"/>
              <a:t>Nivå tre</a:t>
            </a:r>
          </a:p>
          <a:p>
            <a:pPr lvl="3"/>
            <a:r>
              <a:rPr lang="sv-SE" dirty="0"/>
              <a:t>Nivå fyra</a:t>
            </a:r>
          </a:p>
          <a:p>
            <a:pPr lvl="4"/>
            <a:r>
              <a:rPr lang="sv-SE" dirty="0"/>
              <a:t>Nivå fem</a:t>
            </a:r>
          </a:p>
        </p:txBody>
      </p:sp>
      <p:sp>
        <p:nvSpPr>
          <p:cNvPr id="4" name="Platshållare för datum 3">
            <a:extLst>
              <a:ext uri="{FF2B5EF4-FFF2-40B4-BE49-F238E27FC236}">
                <a16:creationId xmlns:a16="http://schemas.microsoft.com/office/drawing/2014/main" id="{DCE9CFA2-650F-4660-BA2E-04BE3FB6FC4F}"/>
              </a:ext>
            </a:extLst>
          </p:cNvPr>
          <p:cNvSpPr>
            <a:spLocks noGrp="1"/>
          </p:cNvSpPr>
          <p:nvPr>
            <p:ph type="dt" sz="half" idx="2"/>
          </p:nvPr>
        </p:nvSpPr>
        <p:spPr>
          <a:xfrm>
            <a:off x="2011217" y="6356350"/>
            <a:ext cx="1849583"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2E16692E-2694-4998-A1F3-C4D4FF82FF72}" type="datetime1">
              <a:rPr kumimoji="0" lang="sv-SE" sz="1200" b="0" i="0" u="none" strike="noStrike" kern="1200" cap="none" spc="0" normalizeH="0" baseline="0" noProof="0" smtClean="0">
                <a:ln>
                  <a:noFill/>
                </a:ln>
                <a:solidFill>
                  <a:prstClr val="black">
                    <a:tint val="75000"/>
                  </a:prstClr>
                </a:solidFill>
                <a:effectLst/>
                <a:uLnTx/>
                <a:uFillTx/>
                <a:latin typeface="Arial"/>
                <a:ea typeface="+mn-ea"/>
                <a:cs typeface="+mn-cs"/>
              </a:rPr>
              <a:t>2022-11-09</a:t>
            </a:fld>
            <a:endParaRPr kumimoji="0" lang="sv-SE" sz="1200" b="0" i="0" u="none" strike="noStrike" kern="1200" cap="none" spc="0" normalizeH="0" baseline="0" noProof="0" dirty="0">
              <a:ln>
                <a:noFill/>
              </a:ln>
              <a:solidFill>
                <a:prstClr val="black">
                  <a:tint val="75000"/>
                </a:prstClr>
              </a:solidFill>
              <a:effectLst/>
              <a:uLnTx/>
              <a:uFillTx/>
              <a:latin typeface="Arial"/>
              <a:ea typeface="+mn-ea"/>
              <a:cs typeface="+mn-cs"/>
            </a:endParaRPr>
          </a:p>
        </p:txBody>
      </p:sp>
      <p:sp>
        <p:nvSpPr>
          <p:cNvPr id="5" name="Platshållare för sidfot 4">
            <a:extLst>
              <a:ext uri="{FF2B5EF4-FFF2-40B4-BE49-F238E27FC236}">
                <a16:creationId xmlns:a16="http://schemas.microsoft.com/office/drawing/2014/main" id="{182AB79B-D3C6-466B-8EF1-40BFBA83C84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200" b="0" i="0" u="none" strike="noStrike" kern="1200" cap="none" spc="0" normalizeH="0" baseline="0" noProof="0" dirty="0">
              <a:ln>
                <a:noFill/>
              </a:ln>
              <a:solidFill>
                <a:prstClr val="black">
                  <a:tint val="75000"/>
                </a:prstClr>
              </a:solidFill>
              <a:effectLst/>
              <a:uLnTx/>
              <a:uFillTx/>
              <a:latin typeface="Arial"/>
              <a:ea typeface="+mn-ea"/>
              <a:cs typeface="+mn-cs"/>
            </a:endParaRPr>
          </a:p>
        </p:txBody>
      </p:sp>
      <p:sp>
        <p:nvSpPr>
          <p:cNvPr id="6" name="Platshållare för bildnummer 5">
            <a:extLst>
              <a:ext uri="{FF2B5EF4-FFF2-40B4-BE49-F238E27FC236}">
                <a16:creationId xmlns:a16="http://schemas.microsoft.com/office/drawing/2014/main" id="{A71989FD-990A-4732-8BC0-495CB08AF306}"/>
              </a:ext>
            </a:extLst>
          </p:cNvPr>
          <p:cNvSpPr>
            <a:spLocks noGrp="1"/>
          </p:cNvSpPr>
          <p:nvPr>
            <p:ph type="sldNum" sz="quarter" idx="4"/>
          </p:nvPr>
        </p:nvSpPr>
        <p:spPr>
          <a:xfrm>
            <a:off x="479641" y="6356350"/>
            <a:ext cx="448705"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7465F0E0-B5C3-4CD1-92D9-1861807167C1}" type="slidenum">
              <a:rPr kumimoji="0" lang="sv-SE" sz="1200" b="0" i="0" u="none" strike="noStrike" kern="1200" cap="none" spc="0" normalizeH="0" baseline="0" noProof="0" smtClean="0">
                <a:ln>
                  <a:noFill/>
                </a:ln>
                <a:solidFill>
                  <a:prstClr val="black">
                    <a:tint val="75000"/>
                  </a:prstClr>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sv-SE" sz="1200" b="0" i="0" u="none" strike="noStrike" kern="1200" cap="none" spc="0" normalizeH="0" baseline="0" noProof="0" dirty="0">
              <a:ln>
                <a:noFill/>
              </a:ln>
              <a:solidFill>
                <a:prstClr val="black">
                  <a:tint val="75000"/>
                </a:prstClr>
              </a:solidFill>
              <a:effectLst/>
              <a:uLnTx/>
              <a:uFillTx/>
              <a:latin typeface="Arial"/>
              <a:ea typeface="+mn-ea"/>
              <a:cs typeface="+mn-cs"/>
            </a:endParaRPr>
          </a:p>
        </p:txBody>
      </p:sp>
      <p:pic>
        <p:nvPicPr>
          <p:cNvPr id="14" name="Bildobjekt 13">
            <a:extLst>
              <a:ext uri="{FF2B5EF4-FFF2-40B4-BE49-F238E27FC236}">
                <a16:creationId xmlns:a16="http://schemas.microsoft.com/office/drawing/2014/main" id="{DF37E976-9D01-4C00-B1EA-DE4D3C6AEB4F}"/>
              </a:ext>
            </a:extLst>
          </p:cNvPr>
          <p:cNvPicPr>
            <a:picLocks noChangeAspect="1"/>
          </p:cNvPicPr>
          <p:nvPr/>
        </p:nvPicPr>
        <p:blipFill>
          <a:blip r:embed="rId29">
            <a:extLst>
              <a:ext uri="{28A0092B-C50C-407E-A947-70E740481C1C}">
                <a14:useLocalDpi xmlns:a14="http://schemas.microsoft.com/office/drawing/2010/main" val="0"/>
              </a:ext>
            </a:extLst>
          </a:blip>
          <a:stretch>
            <a:fillRect/>
          </a:stretch>
        </p:blipFill>
        <p:spPr>
          <a:xfrm>
            <a:off x="10765596" y="6301808"/>
            <a:ext cx="1036800" cy="384651"/>
          </a:xfrm>
          <a:prstGeom prst="rect">
            <a:avLst/>
          </a:prstGeom>
        </p:spPr>
      </p:pic>
    </p:spTree>
    <p:extLst>
      <p:ext uri="{BB962C8B-B14F-4D97-AF65-F5344CB8AC3E}">
        <p14:creationId xmlns:p14="http://schemas.microsoft.com/office/powerpoint/2010/main" val="1564565884"/>
      </p:ext>
    </p:extLst>
  </p:cSld>
  <p:clrMap bg1="lt1" tx1="dk1" bg2="lt2" tx2="dk2" accent1="accent1" accent2="accent2" accent3="accent3" accent4="accent4" accent5="accent5" accent6="accent6" hlink="hlink" folHlink="folHlink"/>
  <p:sldLayoutIdLst>
    <p:sldLayoutId id="2147483717" r:id="rId1"/>
    <p:sldLayoutId id="2147483718" r:id="rId2"/>
    <p:sldLayoutId id="2147483719" r:id="rId3"/>
    <p:sldLayoutId id="2147483720" r:id="rId4"/>
    <p:sldLayoutId id="2147483721" r:id="rId5"/>
    <p:sldLayoutId id="2147483722" r:id="rId6"/>
    <p:sldLayoutId id="2147483723" r:id="rId7"/>
    <p:sldLayoutId id="2147483724" r:id="rId8"/>
    <p:sldLayoutId id="2147483725" r:id="rId9"/>
    <p:sldLayoutId id="2147483726" r:id="rId10"/>
    <p:sldLayoutId id="2147483727" r:id="rId11"/>
    <p:sldLayoutId id="2147483728" r:id="rId12"/>
    <p:sldLayoutId id="2147483729" r:id="rId13"/>
    <p:sldLayoutId id="2147483730" r:id="rId14"/>
    <p:sldLayoutId id="2147483731" r:id="rId15"/>
    <p:sldLayoutId id="2147483732" r:id="rId16"/>
    <p:sldLayoutId id="2147483733" r:id="rId17"/>
    <p:sldLayoutId id="2147483734" r:id="rId18"/>
    <p:sldLayoutId id="2147483735" r:id="rId19"/>
    <p:sldLayoutId id="2147483736" r:id="rId20"/>
    <p:sldLayoutId id="2147483737" r:id="rId21"/>
    <p:sldLayoutId id="2147483738" r:id="rId22"/>
    <p:sldLayoutId id="2147483739" r:id="rId23"/>
    <p:sldLayoutId id="2147483740" r:id="rId24"/>
    <p:sldLayoutId id="2147483741" r:id="rId25"/>
    <p:sldLayoutId id="2147483742" r:id="rId26"/>
    <p:sldLayoutId id="2147483743" r:id="rId27"/>
  </p:sldLayoutIdLst>
  <p:hf hdr="0" ftr="0" dt="0"/>
  <p:txStyles>
    <p:titleStyle>
      <a:lvl1pPr algn="l" defTabSz="914400" rtl="0" eaLnBrk="1" latinLnBrk="0" hangingPunct="1">
        <a:lnSpc>
          <a:spcPct val="90000"/>
        </a:lnSpc>
        <a:spcBef>
          <a:spcPct val="0"/>
        </a:spcBef>
        <a:buNone/>
        <a:defRPr sz="4400" kern="1200" baseline="0">
          <a:solidFill>
            <a:schemeClr val="accent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baseline="0">
          <a:solidFill>
            <a:schemeClr val="accent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baseline="0">
          <a:solidFill>
            <a:schemeClr val="accent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baseline="0">
          <a:solidFill>
            <a:schemeClr val="accent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baseline="0">
          <a:solidFill>
            <a:schemeClr val="accent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baseline="0">
          <a:solidFill>
            <a:schemeClr val="accent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Platshållare för rubrik 1">
            <a:extLst>
              <a:ext uri="{FF2B5EF4-FFF2-40B4-BE49-F238E27FC236}">
                <a16:creationId xmlns:a16="http://schemas.microsoft.com/office/drawing/2014/main" id="{181B9374-C4AA-4C92-AD52-D19B7434AAE9}"/>
              </a:ext>
            </a:extLst>
          </p:cNvPr>
          <p:cNvSpPr>
            <a:spLocks noGrp="1"/>
          </p:cNvSpPr>
          <p:nvPr>
            <p:ph type="title"/>
          </p:nvPr>
        </p:nvSpPr>
        <p:spPr>
          <a:xfrm>
            <a:off x="478800" y="381600"/>
            <a:ext cx="5624804" cy="2042841"/>
          </a:xfrm>
          <a:prstGeom prst="rect">
            <a:avLst/>
          </a:prstGeom>
        </p:spPr>
        <p:txBody>
          <a:bodyPr vert="horz" lIns="91440" tIns="45720" rIns="91440" bIns="45720" rtlCol="0" anchor="t">
            <a:noAutofit/>
          </a:bodyPr>
          <a:lstStyle/>
          <a:p>
            <a:r>
              <a:rPr lang="sv-SE" dirty="0"/>
              <a:t>Klicka här för rubrik</a:t>
            </a:r>
          </a:p>
        </p:txBody>
      </p:sp>
      <p:sp>
        <p:nvSpPr>
          <p:cNvPr id="3" name="Platshållare för text 2">
            <a:extLst>
              <a:ext uri="{FF2B5EF4-FFF2-40B4-BE49-F238E27FC236}">
                <a16:creationId xmlns:a16="http://schemas.microsoft.com/office/drawing/2014/main" id="{320CD8AD-E29E-4959-8DB6-99D54110AD5B}"/>
              </a:ext>
            </a:extLst>
          </p:cNvPr>
          <p:cNvSpPr>
            <a:spLocks noGrp="1"/>
          </p:cNvSpPr>
          <p:nvPr>
            <p:ph type="body" idx="1"/>
          </p:nvPr>
        </p:nvSpPr>
        <p:spPr>
          <a:xfrm>
            <a:off x="478800" y="2990033"/>
            <a:ext cx="11346055" cy="3146258"/>
          </a:xfrm>
          <a:prstGeom prst="rect">
            <a:avLst/>
          </a:prstGeom>
        </p:spPr>
        <p:txBody>
          <a:bodyPr vert="horz" lIns="91440" tIns="45720" rIns="91440" bIns="45720" rtlCol="0">
            <a:noAutofit/>
          </a:bodyPr>
          <a:lstStyle/>
          <a:p>
            <a:pPr lvl="0"/>
            <a:r>
              <a:rPr lang="sv-SE" dirty="0"/>
              <a:t>Redigera format för bakgrundstext</a:t>
            </a:r>
          </a:p>
          <a:p>
            <a:pPr lvl="1"/>
            <a:r>
              <a:rPr lang="sv-SE" dirty="0"/>
              <a:t>Nivå två</a:t>
            </a:r>
          </a:p>
          <a:p>
            <a:pPr lvl="2"/>
            <a:r>
              <a:rPr lang="sv-SE" dirty="0"/>
              <a:t>Nivå tre</a:t>
            </a:r>
          </a:p>
          <a:p>
            <a:pPr lvl="3"/>
            <a:r>
              <a:rPr lang="sv-SE" dirty="0"/>
              <a:t>Nivå fyra</a:t>
            </a:r>
          </a:p>
          <a:p>
            <a:pPr lvl="4"/>
            <a:r>
              <a:rPr lang="sv-SE" dirty="0"/>
              <a:t>Nivå fem</a:t>
            </a:r>
          </a:p>
        </p:txBody>
      </p:sp>
      <p:sp>
        <p:nvSpPr>
          <p:cNvPr id="4" name="Platshållare för datum 3">
            <a:extLst>
              <a:ext uri="{FF2B5EF4-FFF2-40B4-BE49-F238E27FC236}">
                <a16:creationId xmlns:a16="http://schemas.microsoft.com/office/drawing/2014/main" id="{DCE9CFA2-650F-4660-BA2E-04BE3FB6FC4F}"/>
              </a:ext>
            </a:extLst>
          </p:cNvPr>
          <p:cNvSpPr>
            <a:spLocks noGrp="1"/>
          </p:cNvSpPr>
          <p:nvPr>
            <p:ph type="dt" sz="half" idx="2"/>
          </p:nvPr>
        </p:nvSpPr>
        <p:spPr>
          <a:xfrm>
            <a:off x="2011217" y="6356350"/>
            <a:ext cx="1849583"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49CFE2F9-CAE4-4230-B24D-2923FFB49B40}" type="datetime1">
              <a:rPr kumimoji="0" lang="sv-SE" sz="1200" b="0" i="0" u="none" strike="noStrike" kern="1200" cap="none" spc="0" normalizeH="0" baseline="0" noProof="0" smtClean="0">
                <a:ln>
                  <a:noFill/>
                </a:ln>
                <a:solidFill>
                  <a:prstClr val="black">
                    <a:tint val="75000"/>
                  </a:prstClr>
                </a:solidFill>
                <a:effectLst/>
                <a:uLnTx/>
                <a:uFillTx/>
                <a:latin typeface="Arial"/>
                <a:ea typeface="+mn-ea"/>
                <a:cs typeface="+mn-cs"/>
              </a:rPr>
              <a:t>2022-11-09</a:t>
            </a:fld>
            <a:endParaRPr kumimoji="0" lang="sv-SE" sz="1200" b="0" i="0" u="none" strike="noStrike" kern="1200" cap="none" spc="0" normalizeH="0" baseline="0" noProof="0" dirty="0">
              <a:ln>
                <a:noFill/>
              </a:ln>
              <a:solidFill>
                <a:prstClr val="black">
                  <a:tint val="75000"/>
                </a:prstClr>
              </a:solidFill>
              <a:effectLst/>
              <a:uLnTx/>
              <a:uFillTx/>
              <a:latin typeface="Arial"/>
              <a:ea typeface="+mn-ea"/>
              <a:cs typeface="+mn-cs"/>
            </a:endParaRPr>
          </a:p>
        </p:txBody>
      </p:sp>
      <p:sp>
        <p:nvSpPr>
          <p:cNvPr id="5" name="Platshållare för sidfot 4">
            <a:extLst>
              <a:ext uri="{FF2B5EF4-FFF2-40B4-BE49-F238E27FC236}">
                <a16:creationId xmlns:a16="http://schemas.microsoft.com/office/drawing/2014/main" id="{182AB79B-D3C6-466B-8EF1-40BFBA83C84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200" b="0" i="0" u="none" strike="noStrike" kern="1200" cap="none" spc="0" normalizeH="0" baseline="0" noProof="0" dirty="0">
              <a:ln>
                <a:noFill/>
              </a:ln>
              <a:solidFill>
                <a:prstClr val="black">
                  <a:tint val="75000"/>
                </a:prstClr>
              </a:solidFill>
              <a:effectLst/>
              <a:uLnTx/>
              <a:uFillTx/>
              <a:latin typeface="Arial"/>
              <a:ea typeface="+mn-ea"/>
              <a:cs typeface="+mn-cs"/>
            </a:endParaRPr>
          </a:p>
        </p:txBody>
      </p:sp>
      <p:sp>
        <p:nvSpPr>
          <p:cNvPr id="6" name="Platshållare för bildnummer 5">
            <a:extLst>
              <a:ext uri="{FF2B5EF4-FFF2-40B4-BE49-F238E27FC236}">
                <a16:creationId xmlns:a16="http://schemas.microsoft.com/office/drawing/2014/main" id="{A71989FD-990A-4732-8BC0-495CB08AF306}"/>
              </a:ext>
            </a:extLst>
          </p:cNvPr>
          <p:cNvSpPr>
            <a:spLocks noGrp="1"/>
          </p:cNvSpPr>
          <p:nvPr>
            <p:ph type="sldNum" sz="quarter" idx="4"/>
          </p:nvPr>
        </p:nvSpPr>
        <p:spPr>
          <a:xfrm>
            <a:off x="479641" y="6356350"/>
            <a:ext cx="448705"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7465F0E0-B5C3-4CD1-92D9-1861807167C1}" type="slidenum">
              <a:rPr kumimoji="0" lang="sv-SE" sz="1200" b="0" i="0" u="none" strike="noStrike" kern="1200" cap="none" spc="0" normalizeH="0" baseline="0" noProof="0" smtClean="0">
                <a:ln>
                  <a:noFill/>
                </a:ln>
                <a:solidFill>
                  <a:prstClr val="black">
                    <a:tint val="75000"/>
                  </a:prstClr>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sv-SE" sz="1200" b="0" i="0" u="none" strike="noStrike" kern="1200" cap="none" spc="0" normalizeH="0" baseline="0" noProof="0" dirty="0">
              <a:ln>
                <a:noFill/>
              </a:ln>
              <a:solidFill>
                <a:prstClr val="black">
                  <a:tint val="75000"/>
                </a:prstClr>
              </a:solidFill>
              <a:effectLst/>
              <a:uLnTx/>
              <a:uFillTx/>
              <a:latin typeface="Arial"/>
              <a:ea typeface="+mn-ea"/>
              <a:cs typeface="+mn-cs"/>
            </a:endParaRPr>
          </a:p>
        </p:txBody>
      </p:sp>
      <p:pic>
        <p:nvPicPr>
          <p:cNvPr id="14" name="Bildobjekt 13">
            <a:extLst>
              <a:ext uri="{FF2B5EF4-FFF2-40B4-BE49-F238E27FC236}">
                <a16:creationId xmlns:a16="http://schemas.microsoft.com/office/drawing/2014/main" id="{DF37E976-9D01-4C00-B1EA-DE4D3C6AEB4F}"/>
              </a:ext>
            </a:extLst>
          </p:cNvPr>
          <p:cNvPicPr>
            <a:picLocks noChangeAspect="1"/>
          </p:cNvPicPr>
          <p:nvPr/>
        </p:nvPicPr>
        <p:blipFill>
          <a:blip r:embed="rId29">
            <a:extLst>
              <a:ext uri="{28A0092B-C50C-407E-A947-70E740481C1C}">
                <a14:useLocalDpi xmlns:a14="http://schemas.microsoft.com/office/drawing/2010/main" val="0"/>
              </a:ext>
            </a:extLst>
          </a:blip>
          <a:stretch>
            <a:fillRect/>
          </a:stretch>
        </p:blipFill>
        <p:spPr>
          <a:xfrm>
            <a:off x="10765596" y="6301808"/>
            <a:ext cx="1036800" cy="384651"/>
          </a:xfrm>
          <a:prstGeom prst="rect">
            <a:avLst/>
          </a:prstGeom>
        </p:spPr>
      </p:pic>
    </p:spTree>
    <p:extLst>
      <p:ext uri="{BB962C8B-B14F-4D97-AF65-F5344CB8AC3E}">
        <p14:creationId xmlns:p14="http://schemas.microsoft.com/office/powerpoint/2010/main" val="2647007698"/>
      </p:ext>
    </p:extLst>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 id="2147483756" r:id="rId12"/>
    <p:sldLayoutId id="2147483757" r:id="rId13"/>
    <p:sldLayoutId id="2147483758" r:id="rId14"/>
    <p:sldLayoutId id="2147483759" r:id="rId15"/>
    <p:sldLayoutId id="2147483760" r:id="rId16"/>
    <p:sldLayoutId id="2147483761" r:id="rId17"/>
    <p:sldLayoutId id="2147483762" r:id="rId18"/>
    <p:sldLayoutId id="2147483763" r:id="rId19"/>
    <p:sldLayoutId id="2147483764" r:id="rId20"/>
    <p:sldLayoutId id="2147483765" r:id="rId21"/>
    <p:sldLayoutId id="2147483766" r:id="rId22"/>
    <p:sldLayoutId id="2147483767" r:id="rId23"/>
    <p:sldLayoutId id="2147483768" r:id="rId24"/>
    <p:sldLayoutId id="2147483769" r:id="rId25"/>
    <p:sldLayoutId id="2147483770" r:id="rId26"/>
    <p:sldLayoutId id="2147483771" r:id="rId27"/>
  </p:sldLayoutIdLst>
  <p:hf hdr="0" ftr="0" dt="0"/>
  <p:txStyles>
    <p:titleStyle>
      <a:lvl1pPr algn="l" defTabSz="914400" rtl="0" eaLnBrk="1" latinLnBrk="0" hangingPunct="1">
        <a:lnSpc>
          <a:spcPct val="90000"/>
        </a:lnSpc>
        <a:spcBef>
          <a:spcPct val="0"/>
        </a:spcBef>
        <a:buNone/>
        <a:defRPr sz="4400" kern="1200" baseline="0">
          <a:solidFill>
            <a:schemeClr val="accent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baseline="0">
          <a:solidFill>
            <a:schemeClr val="accent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baseline="0">
          <a:solidFill>
            <a:schemeClr val="accent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baseline="0">
          <a:solidFill>
            <a:schemeClr val="accent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baseline="0">
          <a:solidFill>
            <a:schemeClr val="accent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baseline="0">
          <a:solidFill>
            <a:schemeClr val="accent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Platshållare för rubrik 1">
            <a:extLst>
              <a:ext uri="{FF2B5EF4-FFF2-40B4-BE49-F238E27FC236}">
                <a16:creationId xmlns:a16="http://schemas.microsoft.com/office/drawing/2014/main" id="{181B9374-C4AA-4C92-AD52-D19B7434AAE9}"/>
              </a:ext>
            </a:extLst>
          </p:cNvPr>
          <p:cNvSpPr>
            <a:spLocks noGrp="1"/>
          </p:cNvSpPr>
          <p:nvPr>
            <p:ph type="title"/>
          </p:nvPr>
        </p:nvSpPr>
        <p:spPr>
          <a:xfrm>
            <a:off x="478800" y="381600"/>
            <a:ext cx="5624804" cy="2042841"/>
          </a:xfrm>
          <a:prstGeom prst="rect">
            <a:avLst/>
          </a:prstGeom>
        </p:spPr>
        <p:txBody>
          <a:bodyPr vert="horz" lIns="91440" tIns="45720" rIns="91440" bIns="45720" rtlCol="0" anchor="t">
            <a:noAutofit/>
          </a:bodyPr>
          <a:lstStyle/>
          <a:p>
            <a:r>
              <a:rPr lang="sv-SE" dirty="0"/>
              <a:t>Klicka här för rubrik</a:t>
            </a:r>
          </a:p>
        </p:txBody>
      </p:sp>
      <p:sp>
        <p:nvSpPr>
          <p:cNvPr id="3" name="Platshållare för text 2">
            <a:extLst>
              <a:ext uri="{FF2B5EF4-FFF2-40B4-BE49-F238E27FC236}">
                <a16:creationId xmlns:a16="http://schemas.microsoft.com/office/drawing/2014/main" id="{320CD8AD-E29E-4959-8DB6-99D54110AD5B}"/>
              </a:ext>
            </a:extLst>
          </p:cNvPr>
          <p:cNvSpPr>
            <a:spLocks noGrp="1"/>
          </p:cNvSpPr>
          <p:nvPr>
            <p:ph type="body" idx="1"/>
          </p:nvPr>
        </p:nvSpPr>
        <p:spPr>
          <a:xfrm>
            <a:off x="478800" y="2990033"/>
            <a:ext cx="11346055" cy="3146258"/>
          </a:xfrm>
          <a:prstGeom prst="rect">
            <a:avLst/>
          </a:prstGeom>
        </p:spPr>
        <p:txBody>
          <a:bodyPr vert="horz" lIns="91440" tIns="45720" rIns="91440" bIns="45720" rtlCol="0">
            <a:noAutofit/>
          </a:bodyPr>
          <a:lstStyle/>
          <a:p>
            <a:pPr lvl="0"/>
            <a:r>
              <a:rPr lang="sv-SE" dirty="0"/>
              <a:t>Redigera format för bakgrundstext</a:t>
            </a:r>
          </a:p>
          <a:p>
            <a:pPr lvl="1"/>
            <a:r>
              <a:rPr lang="sv-SE" dirty="0"/>
              <a:t>Nivå två</a:t>
            </a:r>
          </a:p>
          <a:p>
            <a:pPr lvl="2"/>
            <a:r>
              <a:rPr lang="sv-SE" dirty="0"/>
              <a:t>Nivå tre</a:t>
            </a:r>
          </a:p>
          <a:p>
            <a:pPr lvl="3"/>
            <a:r>
              <a:rPr lang="sv-SE" dirty="0"/>
              <a:t>Nivå fyra</a:t>
            </a:r>
          </a:p>
          <a:p>
            <a:pPr lvl="4"/>
            <a:r>
              <a:rPr lang="sv-SE" dirty="0"/>
              <a:t>Nivå fem</a:t>
            </a:r>
          </a:p>
        </p:txBody>
      </p:sp>
      <p:sp>
        <p:nvSpPr>
          <p:cNvPr id="4" name="Platshållare för datum 3">
            <a:extLst>
              <a:ext uri="{FF2B5EF4-FFF2-40B4-BE49-F238E27FC236}">
                <a16:creationId xmlns:a16="http://schemas.microsoft.com/office/drawing/2014/main" id="{DCE9CFA2-650F-4660-BA2E-04BE3FB6FC4F}"/>
              </a:ext>
            </a:extLst>
          </p:cNvPr>
          <p:cNvSpPr>
            <a:spLocks noGrp="1"/>
          </p:cNvSpPr>
          <p:nvPr>
            <p:ph type="dt" sz="half" idx="2"/>
          </p:nvPr>
        </p:nvSpPr>
        <p:spPr>
          <a:xfrm>
            <a:off x="2011217" y="6356350"/>
            <a:ext cx="1849583"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AD1CE83E-A842-471F-AF79-E965887CDA44}" type="datetime1">
              <a:rPr kumimoji="0" lang="sv-SE" sz="1200" b="0" i="0" u="none" strike="noStrike" kern="1200" cap="none" spc="0" normalizeH="0" baseline="0" noProof="0" smtClean="0">
                <a:ln>
                  <a:noFill/>
                </a:ln>
                <a:solidFill>
                  <a:prstClr val="black">
                    <a:tint val="75000"/>
                  </a:prstClr>
                </a:solidFill>
                <a:effectLst/>
                <a:uLnTx/>
                <a:uFillTx/>
                <a:latin typeface="Arial"/>
                <a:ea typeface="+mn-ea"/>
                <a:cs typeface="+mn-cs"/>
              </a:rPr>
              <a:t>2022-11-09</a:t>
            </a:fld>
            <a:endParaRPr kumimoji="0" lang="sv-SE" sz="1200" b="0" i="0" u="none" strike="noStrike" kern="1200" cap="none" spc="0" normalizeH="0" baseline="0" noProof="0" dirty="0">
              <a:ln>
                <a:noFill/>
              </a:ln>
              <a:solidFill>
                <a:prstClr val="black">
                  <a:tint val="75000"/>
                </a:prstClr>
              </a:solidFill>
              <a:effectLst/>
              <a:uLnTx/>
              <a:uFillTx/>
              <a:latin typeface="Arial"/>
              <a:ea typeface="+mn-ea"/>
              <a:cs typeface="+mn-cs"/>
            </a:endParaRPr>
          </a:p>
        </p:txBody>
      </p:sp>
      <p:sp>
        <p:nvSpPr>
          <p:cNvPr id="5" name="Platshållare för sidfot 4">
            <a:extLst>
              <a:ext uri="{FF2B5EF4-FFF2-40B4-BE49-F238E27FC236}">
                <a16:creationId xmlns:a16="http://schemas.microsoft.com/office/drawing/2014/main" id="{182AB79B-D3C6-466B-8EF1-40BFBA83C84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200" b="0" i="0" u="none" strike="noStrike" kern="1200" cap="none" spc="0" normalizeH="0" baseline="0" noProof="0" dirty="0">
              <a:ln>
                <a:noFill/>
              </a:ln>
              <a:solidFill>
                <a:prstClr val="black">
                  <a:tint val="75000"/>
                </a:prstClr>
              </a:solidFill>
              <a:effectLst/>
              <a:uLnTx/>
              <a:uFillTx/>
              <a:latin typeface="Arial"/>
              <a:ea typeface="+mn-ea"/>
              <a:cs typeface="+mn-cs"/>
            </a:endParaRPr>
          </a:p>
        </p:txBody>
      </p:sp>
      <p:sp>
        <p:nvSpPr>
          <p:cNvPr id="6" name="Platshållare för bildnummer 5">
            <a:extLst>
              <a:ext uri="{FF2B5EF4-FFF2-40B4-BE49-F238E27FC236}">
                <a16:creationId xmlns:a16="http://schemas.microsoft.com/office/drawing/2014/main" id="{A71989FD-990A-4732-8BC0-495CB08AF306}"/>
              </a:ext>
            </a:extLst>
          </p:cNvPr>
          <p:cNvSpPr>
            <a:spLocks noGrp="1"/>
          </p:cNvSpPr>
          <p:nvPr>
            <p:ph type="sldNum" sz="quarter" idx="4"/>
          </p:nvPr>
        </p:nvSpPr>
        <p:spPr>
          <a:xfrm>
            <a:off x="479641" y="6356350"/>
            <a:ext cx="448705"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7465F0E0-B5C3-4CD1-92D9-1861807167C1}" type="slidenum">
              <a:rPr kumimoji="0" lang="sv-SE" sz="1200" b="0" i="0" u="none" strike="noStrike" kern="1200" cap="none" spc="0" normalizeH="0" baseline="0" noProof="0" smtClean="0">
                <a:ln>
                  <a:noFill/>
                </a:ln>
                <a:solidFill>
                  <a:prstClr val="black">
                    <a:tint val="75000"/>
                  </a:prstClr>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sv-SE" sz="1200" b="0" i="0" u="none" strike="noStrike" kern="1200" cap="none" spc="0" normalizeH="0" baseline="0" noProof="0" dirty="0">
              <a:ln>
                <a:noFill/>
              </a:ln>
              <a:solidFill>
                <a:prstClr val="black">
                  <a:tint val="75000"/>
                </a:prstClr>
              </a:solidFill>
              <a:effectLst/>
              <a:uLnTx/>
              <a:uFillTx/>
              <a:latin typeface="Arial"/>
              <a:ea typeface="+mn-ea"/>
              <a:cs typeface="+mn-cs"/>
            </a:endParaRPr>
          </a:p>
        </p:txBody>
      </p:sp>
      <p:pic>
        <p:nvPicPr>
          <p:cNvPr id="14" name="Bildobjekt 13">
            <a:extLst>
              <a:ext uri="{FF2B5EF4-FFF2-40B4-BE49-F238E27FC236}">
                <a16:creationId xmlns:a16="http://schemas.microsoft.com/office/drawing/2014/main" id="{DF37E976-9D01-4C00-B1EA-DE4D3C6AEB4F}"/>
              </a:ext>
            </a:extLst>
          </p:cNvPr>
          <p:cNvPicPr>
            <a:picLocks noChangeAspect="1"/>
          </p:cNvPicPr>
          <p:nvPr/>
        </p:nvPicPr>
        <p:blipFill>
          <a:blip r:embed="rId29">
            <a:extLst>
              <a:ext uri="{28A0092B-C50C-407E-A947-70E740481C1C}">
                <a14:useLocalDpi xmlns:a14="http://schemas.microsoft.com/office/drawing/2010/main" val="0"/>
              </a:ext>
            </a:extLst>
          </a:blip>
          <a:stretch>
            <a:fillRect/>
          </a:stretch>
        </p:blipFill>
        <p:spPr>
          <a:xfrm>
            <a:off x="10765596" y="6301808"/>
            <a:ext cx="1036800" cy="384651"/>
          </a:xfrm>
          <a:prstGeom prst="rect">
            <a:avLst/>
          </a:prstGeom>
        </p:spPr>
      </p:pic>
    </p:spTree>
    <p:extLst>
      <p:ext uri="{BB962C8B-B14F-4D97-AF65-F5344CB8AC3E}">
        <p14:creationId xmlns:p14="http://schemas.microsoft.com/office/powerpoint/2010/main" val="3569139221"/>
      </p:ext>
    </p:extLst>
  </p:cSld>
  <p:clrMap bg1="lt1" tx1="dk1" bg2="lt2" tx2="dk2" accent1="accent1" accent2="accent2" accent3="accent3" accent4="accent4" accent5="accent5" accent6="accent6" hlink="hlink" folHlink="folHlink"/>
  <p:sldLayoutIdLst>
    <p:sldLayoutId id="2147483773" r:id="rId1"/>
    <p:sldLayoutId id="2147483774" r:id="rId2"/>
    <p:sldLayoutId id="2147483775" r:id="rId3"/>
    <p:sldLayoutId id="2147483776" r:id="rId4"/>
    <p:sldLayoutId id="2147483777" r:id="rId5"/>
    <p:sldLayoutId id="2147483778" r:id="rId6"/>
    <p:sldLayoutId id="2147483779" r:id="rId7"/>
    <p:sldLayoutId id="2147483780" r:id="rId8"/>
    <p:sldLayoutId id="2147483781" r:id="rId9"/>
    <p:sldLayoutId id="2147483782" r:id="rId10"/>
    <p:sldLayoutId id="2147483783" r:id="rId11"/>
    <p:sldLayoutId id="2147483784" r:id="rId12"/>
    <p:sldLayoutId id="2147483785" r:id="rId13"/>
    <p:sldLayoutId id="2147483786" r:id="rId14"/>
    <p:sldLayoutId id="2147483787" r:id="rId15"/>
    <p:sldLayoutId id="2147483788" r:id="rId16"/>
    <p:sldLayoutId id="2147483789" r:id="rId17"/>
    <p:sldLayoutId id="2147483790" r:id="rId18"/>
    <p:sldLayoutId id="2147483791" r:id="rId19"/>
    <p:sldLayoutId id="2147483792" r:id="rId20"/>
    <p:sldLayoutId id="2147483793" r:id="rId21"/>
    <p:sldLayoutId id="2147483794" r:id="rId22"/>
    <p:sldLayoutId id="2147483795" r:id="rId23"/>
    <p:sldLayoutId id="2147483796" r:id="rId24"/>
    <p:sldLayoutId id="2147483797" r:id="rId25"/>
    <p:sldLayoutId id="2147483798" r:id="rId26"/>
    <p:sldLayoutId id="2147483799" r:id="rId27"/>
  </p:sldLayoutIdLst>
  <p:hf hdr="0" ftr="0" dt="0"/>
  <p:txStyles>
    <p:titleStyle>
      <a:lvl1pPr algn="l" defTabSz="914400" rtl="0" eaLnBrk="1" latinLnBrk="0" hangingPunct="1">
        <a:lnSpc>
          <a:spcPct val="90000"/>
        </a:lnSpc>
        <a:spcBef>
          <a:spcPct val="0"/>
        </a:spcBef>
        <a:buNone/>
        <a:defRPr sz="4400" kern="1200" baseline="0">
          <a:solidFill>
            <a:schemeClr val="accent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baseline="0">
          <a:solidFill>
            <a:schemeClr val="accent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baseline="0">
          <a:solidFill>
            <a:schemeClr val="accent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baseline="0">
          <a:solidFill>
            <a:schemeClr val="accent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baseline="0">
          <a:solidFill>
            <a:schemeClr val="accent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baseline="0">
          <a:solidFill>
            <a:schemeClr val="accent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Platshållare för rubrik 1">
            <a:extLst>
              <a:ext uri="{FF2B5EF4-FFF2-40B4-BE49-F238E27FC236}">
                <a16:creationId xmlns:a16="http://schemas.microsoft.com/office/drawing/2014/main" id="{181B9374-C4AA-4C92-AD52-D19B7434AAE9}"/>
              </a:ext>
            </a:extLst>
          </p:cNvPr>
          <p:cNvSpPr>
            <a:spLocks noGrp="1"/>
          </p:cNvSpPr>
          <p:nvPr>
            <p:ph type="title"/>
          </p:nvPr>
        </p:nvSpPr>
        <p:spPr>
          <a:xfrm>
            <a:off x="478800" y="381600"/>
            <a:ext cx="5624804" cy="2042841"/>
          </a:xfrm>
          <a:prstGeom prst="rect">
            <a:avLst/>
          </a:prstGeom>
        </p:spPr>
        <p:txBody>
          <a:bodyPr vert="horz" lIns="91440" tIns="45720" rIns="91440" bIns="45720" rtlCol="0" anchor="t">
            <a:noAutofit/>
          </a:bodyPr>
          <a:lstStyle/>
          <a:p>
            <a:r>
              <a:rPr lang="sv-SE" dirty="0"/>
              <a:t>Klicka här för rubrik</a:t>
            </a:r>
          </a:p>
        </p:txBody>
      </p:sp>
      <p:sp>
        <p:nvSpPr>
          <p:cNvPr id="3" name="Platshållare för text 2">
            <a:extLst>
              <a:ext uri="{FF2B5EF4-FFF2-40B4-BE49-F238E27FC236}">
                <a16:creationId xmlns:a16="http://schemas.microsoft.com/office/drawing/2014/main" id="{320CD8AD-E29E-4959-8DB6-99D54110AD5B}"/>
              </a:ext>
            </a:extLst>
          </p:cNvPr>
          <p:cNvSpPr>
            <a:spLocks noGrp="1"/>
          </p:cNvSpPr>
          <p:nvPr>
            <p:ph type="body" idx="1"/>
          </p:nvPr>
        </p:nvSpPr>
        <p:spPr>
          <a:xfrm>
            <a:off x="478800" y="2990033"/>
            <a:ext cx="11346055" cy="3146258"/>
          </a:xfrm>
          <a:prstGeom prst="rect">
            <a:avLst/>
          </a:prstGeom>
        </p:spPr>
        <p:txBody>
          <a:bodyPr vert="horz" lIns="91440" tIns="45720" rIns="91440" bIns="45720" rtlCol="0">
            <a:noAutofit/>
          </a:bodyPr>
          <a:lstStyle/>
          <a:p>
            <a:pPr lvl="0"/>
            <a:r>
              <a:rPr lang="sv-SE" dirty="0"/>
              <a:t>Redigera format för bakgrundstext</a:t>
            </a:r>
          </a:p>
          <a:p>
            <a:pPr lvl="1"/>
            <a:r>
              <a:rPr lang="sv-SE" dirty="0"/>
              <a:t>Nivå två</a:t>
            </a:r>
          </a:p>
          <a:p>
            <a:pPr lvl="2"/>
            <a:r>
              <a:rPr lang="sv-SE" dirty="0"/>
              <a:t>Nivå tre</a:t>
            </a:r>
          </a:p>
          <a:p>
            <a:pPr lvl="3"/>
            <a:r>
              <a:rPr lang="sv-SE" dirty="0"/>
              <a:t>Nivå fyra</a:t>
            </a:r>
          </a:p>
          <a:p>
            <a:pPr lvl="4"/>
            <a:r>
              <a:rPr lang="sv-SE" dirty="0"/>
              <a:t>Nivå fem</a:t>
            </a:r>
          </a:p>
        </p:txBody>
      </p:sp>
      <p:sp>
        <p:nvSpPr>
          <p:cNvPr id="4" name="Platshållare för datum 3">
            <a:extLst>
              <a:ext uri="{FF2B5EF4-FFF2-40B4-BE49-F238E27FC236}">
                <a16:creationId xmlns:a16="http://schemas.microsoft.com/office/drawing/2014/main" id="{DCE9CFA2-650F-4660-BA2E-04BE3FB6FC4F}"/>
              </a:ext>
            </a:extLst>
          </p:cNvPr>
          <p:cNvSpPr>
            <a:spLocks noGrp="1"/>
          </p:cNvSpPr>
          <p:nvPr>
            <p:ph type="dt" sz="half" idx="2"/>
          </p:nvPr>
        </p:nvSpPr>
        <p:spPr>
          <a:xfrm>
            <a:off x="2011217" y="6356350"/>
            <a:ext cx="1849583"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1F947C7E-E534-43DC-A3C9-08F7602CE3B0}" type="datetime1">
              <a:rPr kumimoji="0" lang="sv-SE" sz="1200" b="0" i="0" u="none" strike="noStrike" kern="1200" cap="none" spc="0" normalizeH="0" baseline="0" noProof="0" smtClean="0">
                <a:ln>
                  <a:noFill/>
                </a:ln>
                <a:solidFill>
                  <a:prstClr val="black">
                    <a:tint val="75000"/>
                  </a:prstClr>
                </a:solidFill>
                <a:effectLst/>
                <a:uLnTx/>
                <a:uFillTx/>
                <a:latin typeface="Arial"/>
                <a:ea typeface="+mn-ea"/>
                <a:cs typeface="+mn-cs"/>
              </a:rPr>
              <a:t>2022-11-09</a:t>
            </a:fld>
            <a:endParaRPr kumimoji="0" lang="sv-SE" sz="1200" b="0" i="0" u="none" strike="noStrike" kern="1200" cap="none" spc="0" normalizeH="0" baseline="0" noProof="0" dirty="0">
              <a:ln>
                <a:noFill/>
              </a:ln>
              <a:solidFill>
                <a:prstClr val="black">
                  <a:tint val="75000"/>
                </a:prstClr>
              </a:solidFill>
              <a:effectLst/>
              <a:uLnTx/>
              <a:uFillTx/>
              <a:latin typeface="Arial"/>
              <a:ea typeface="+mn-ea"/>
              <a:cs typeface="+mn-cs"/>
            </a:endParaRPr>
          </a:p>
        </p:txBody>
      </p:sp>
      <p:sp>
        <p:nvSpPr>
          <p:cNvPr id="5" name="Platshållare för sidfot 4">
            <a:extLst>
              <a:ext uri="{FF2B5EF4-FFF2-40B4-BE49-F238E27FC236}">
                <a16:creationId xmlns:a16="http://schemas.microsoft.com/office/drawing/2014/main" id="{182AB79B-D3C6-466B-8EF1-40BFBA83C84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200" b="0" i="0" u="none" strike="noStrike" kern="1200" cap="none" spc="0" normalizeH="0" baseline="0" noProof="0" dirty="0">
              <a:ln>
                <a:noFill/>
              </a:ln>
              <a:solidFill>
                <a:prstClr val="black">
                  <a:tint val="75000"/>
                </a:prstClr>
              </a:solidFill>
              <a:effectLst/>
              <a:uLnTx/>
              <a:uFillTx/>
              <a:latin typeface="Arial"/>
              <a:ea typeface="+mn-ea"/>
              <a:cs typeface="+mn-cs"/>
            </a:endParaRPr>
          </a:p>
        </p:txBody>
      </p:sp>
      <p:sp>
        <p:nvSpPr>
          <p:cNvPr id="6" name="Platshållare för bildnummer 5">
            <a:extLst>
              <a:ext uri="{FF2B5EF4-FFF2-40B4-BE49-F238E27FC236}">
                <a16:creationId xmlns:a16="http://schemas.microsoft.com/office/drawing/2014/main" id="{A71989FD-990A-4732-8BC0-495CB08AF306}"/>
              </a:ext>
            </a:extLst>
          </p:cNvPr>
          <p:cNvSpPr>
            <a:spLocks noGrp="1"/>
          </p:cNvSpPr>
          <p:nvPr>
            <p:ph type="sldNum" sz="quarter" idx="4"/>
          </p:nvPr>
        </p:nvSpPr>
        <p:spPr>
          <a:xfrm>
            <a:off x="479641" y="6356350"/>
            <a:ext cx="448705"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7465F0E0-B5C3-4CD1-92D9-1861807167C1}" type="slidenum">
              <a:rPr kumimoji="0" lang="sv-SE" sz="1200" b="0" i="0" u="none" strike="noStrike" kern="1200" cap="none" spc="0" normalizeH="0" baseline="0" noProof="0" smtClean="0">
                <a:ln>
                  <a:noFill/>
                </a:ln>
                <a:solidFill>
                  <a:prstClr val="black">
                    <a:tint val="75000"/>
                  </a:prstClr>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sv-SE" sz="1200" b="0" i="0" u="none" strike="noStrike" kern="1200" cap="none" spc="0" normalizeH="0" baseline="0" noProof="0" dirty="0">
              <a:ln>
                <a:noFill/>
              </a:ln>
              <a:solidFill>
                <a:prstClr val="black">
                  <a:tint val="75000"/>
                </a:prstClr>
              </a:solidFill>
              <a:effectLst/>
              <a:uLnTx/>
              <a:uFillTx/>
              <a:latin typeface="Arial"/>
              <a:ea typeface="+mn-ea"/>
              <a:cs typeface="+mn-cs"/>
            </a:endParaRPr>
          </a:p>
        </p:txBody>
      </p:sp>
      <p:pic>
        <p:nvPicPr>
          <p:cNvPr id="14" name="Bildobjekt 13">
            <a:extLst>
              <a:ext uri="{FF2B5EF4-FFF2-40B4-BE49-F238E27FC236}">
                <a16:creationId xmlns:a16="http://schemas.microsoft.com/office/drawing/2014/main" id="{DF37E976-9D01-4C00-B1EA-DE4D3C6AEB4F}"/>
              </a:ext>
            </a:extLst>
          </p:cNvPr>
          <p:cNvPicPr>
            <a:picLocks noChangeAspect="1"/>
          </p:cNvPicPr>
          <p:nvPr/>
        </p:nvPicPr>
        <p:blipFill>
          <a:blip r:embed="rId29">
            <a:extLst>
              <a:ext uri="{28A0092B-C50C-407E-A947-70E740481C1C}">
                <a14:useLocalDpi xmlns:a14="http://schemas.microsoft.com/office/drawing/2010/main" val="0"/>
              </a:ext>
            </a:extLst>
          </a:blip>
          <a:stretch>
            <a:fillRect/>
          </a:stretch>
        </p:blipFill>
        <p:spPr>
          <a:xfrm>
            <a:off x="10765596" y="6301808"/>
            <a:ext cx="1036800" cy="384651"/>
          </a:xfrm>
          <a:prstGeom prst="rect">
            <a:avLst/>
          </a:prstGeom>
        </p:spPr>
      </p:pic>
    </p:spTree>
    <p:extLst>
      <p:ext uri="{BB962C8B-B14F-4D97-AF65-F5344CB8AC3E}">
        <p14:creationId xmlns:p14="http://schemas.microsoft.com/office/powerpoint/2010/main" val="3127408725"/>
      </p:ext>
    </p:extLst>
  </p:cSld>
  <p:clrMap bg1="lt1" tx1="dk1" bg2="lt2" tx2="dk2" accent1="accent1" accent2="accent2" accent3="accent3" accent4="accent4" accent5="accent5" accent6="accent6" hlink="hlink" folHlink="folHlink"/>
  <p:sldLayoutIdLst>
    <p:sldLayoutId id="2147483801" r:id="rId1"/>
    <p:sldLayoutId id="2147483802" r:id="rId2"/>
    <p:sldLayoutId id="2147483803" r:id="rId3"/>
    <p:sldLayoutId id="2147483804" r:id="rId4"/>
    <p:sldLayoutId id="2147483805" r:id="rId5"/>
    <p:sldLayoutId id="2147483806" r:id="rId6"/>
    <p:sldLayoutId id="2147483807" r:id="rId7"/>
    <p:sldLayoutId id="2147483808" r:id="rId8"/>
    <p:sldLayoutId id="2147483809" r:id="rId9"/>
    <p:sldLayoutId id="2147483810" r:id="rId10"/>
    <p:sldLayoutId id="2147483811" r:id="rId11"/>
    <p:sldLayoutId id="2147483812" r:id="rId12"/>
    <p:sldLayoutId id="2147483813" r:id="rId13"/>
    <p:sldLayoutId id="2147483814" r:id="rId14"/>
    <p:sldLayoutId id="2147483815" r:id="rId15"/>
    <p:sldLayoutId id="2147483816" r:id="rId16"/>
    <p:sldLayoutId id="2147483817" r:id="rId17"/>
    <p:sldLayoutId id="2147483818" r:id="rId18"/>
    <p:sldLayoutId id="2147483819" r:id="rId19"/>
    <p:sldLayoutId id="2147483820" r:id="rId20"/>
    <p:sldLayoutId id="2147483821" r:id="rId21"/>
    <p:sldLayoutId id="2147483822" r:id="rId22"/>
    <p:sldLayoutId id="2147483823" r:id="rId23"/>
    <p:sldLayoutId id="2147483824" r:id="rId24"/>
    <p:sldLayoutId id="2147483825" r:id="rId25"/>
    <p:sldLayoutId id="2147483826" r:id="rId26"/>
    <p:sldLayoutId id="2147483827" r:id="rId27"/>
  </p:sldLayoutIdLst>
  <p:hf hdr="0" ftr="0" dt="0"/>
  <p:txStyles>
    <p:titleStyle>
      <a:lvl1pPr algn="l" defTabSz="914400" rtl="0" eaLnBrk="1" latinLnBrk="0" hangingPunct="1">
        <a:lnSpc>
          <a:spcPct val="90000"/>
        </a:lnSpc>
        <a:spcBef>
          <a:spcPct val="0"/>
        </a:spcBef>
        <a:buNone/>
        <a:defRPr sz="4400" kern="1200" baseline="0">
          <a:solidFill>
            <a:schemeClr val="accent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baseline="0">
          <a:solidFill>
            <a:schemeClr val="accent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baseline="0">
          <a:solidFill>
            <a:schemeClr val="accent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baseline="0">
          <a:solidFill>
            <a:schemeClr val="accent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baseline="0">
          <a:solidFill>
            <a:schemeClr val="accent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baseline="0">
          <a:solidFill>
            <a:schemeClr val="accent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Platshållare för rubrik 1">
            <a:extLst>
              <a:ext uri="{FF2B5EF4-FFF2-40B4-BE49-F238E27FC236}">
                <a16:creationId xmlns:a16="http://schemas.microsoft.com/office/drawing/2014/main" id="{181B9374-C4AA-4C92-AD52-D19B7434AAE9}"/>
              </a:ext>
            </a:extLst>
          </p:cNvPr>
          <p:cNvSpPr>
            <a:spLocks noGrp="1"/>
          </p:cNvSpPr>
          <p:nvPr>
            <p:ph type="title"/>
          </p:nvPr>
        </p:nvSpPr>
        <p:spPr>
          <a:xfrm>
            <a:off x="478800" y="381600"/>
            <a:ext cx="5624804" cy="2042841"/>
          </a:xfrm>
          <a:prstGeom prst="rect">
            <a:avLst/>
          </a:prstGeom>
        </p:spPr>
        <p:txBody>
          <a:bodyPr vert="horz" lIns="91440" tIns="45720" rIns="91440" bIns="45720" rtlCol="0" anchor="t">
            <a:noAutofit/>
          </a:bodyPr>
          <a:lstStyle/>
          <a:p>
            <a:r>
              <a:rPr lang="sv-SE" dirty="0"/>
              <a:t>Klicka här för rubrik</a:t>
            </a:r>
          </a:p>
        </p:txBody>
      </p:sp>
      <p:sp>
        <p:nvSpPr>
          <p:cNvPr id="3" name="Platshållare för text 2">
            <a:extLst>
              <a:ext uri="{FF2B5EF4-FFF2-40B4-BE49-F238E27FC236}">
                <a16:creationId xmlns:a16="http://schemas.microsoft.com/office/drawing/2014/main" id="{320CD8AD-E29E-4959-8DB6-99D54110AD5B}"/>
              </a:ext>
            </a:extLst>
          </p:cNvPr>
          <p:cNvSpPr>
            <a:spLocks noGrp="1"/>
          </p:cNvSpPr>
          <p:nvPr>
            <p:ph type="body" idx="1"/>
          </p:nvPr>
        </p:nvSpPr>
        <p:spPr>
          <a:xfrm>
            <a:off x="478800" y="2990033"/>
            <a:ext cx="11346055" cy="3146258"/>
          </a:xfrm>
          <a:prstGeom prst="rect">
            <a:avLst/>
          </a:prstGeom>
        </p:spPr>
        <p:txBody>
          <a:bodyPr vert="horz" lIns="91440" tIns="45720" rIns="91440" bIns="45720" rtlCol="0">
            <a:noAutofit/>
          </a:bodyPr>
          <a:lstStyle/>
          <a:p>
            <a:pPr lvl="0"/>
            <a:r>
              <a:rPr lang="sv-SE" dirty="0"/>
              <a:t>Redigera format för bakgrundstext</a:t>
            </a:r>
          </a:p>
          <a:p>
            <a:pPr lvl="1"/>
            <a:r>
              <a:rPr lang="sv-SE" dirty="0"/>
              <a:t>Nivå två</a:t>
            </a:r>
          </a:p>
          <a:p>
            <a:pPr lvl="2"/>
            <a:r>
              <a:rPr lang="sv-SE" dirty="0"/>
              <a:t>Nivå tre</a:t>
            </a:r>
          </a:p>
          <a:p>
            <a:pPr lvl="3"/>
            <a:r>
              <a:rPr lang="sv-SE" dirty="0"/>
              <a:t>Nivå fyra</a:t>
            </a:r>
          </a:p>
          <a:p>
            <a:pPr lvl="4"/>
            <a:r>
              <a:rPr lang="sv-SE" dirty="0"/>
              <a:t>Nivå fem</a:t>
            </a:r>
          </a:p>
        </p:txBody>
      </p:sp>
      <p:sp>
        <p:nvSpPr>
          <p:cNvPr id="4" name="Platshållare för datum 3">
            <a:extLst>
              <a:ext uri="{FF2B5EF4-FFF2-40B4-BE49-F238E27FC236}">
                <a16:creationId xmlns:a16="http://schemas.microsoft.com/office/drawing/2014/main" id="{DCE9CFA2-650F-4660-BA2E-04BE3FB6FC4F}"/>
              </a:ext>
            </a:extLst>
          </p:cNvPr>
          <p:cNvSpPr>
            <a:spLocks noGrp="1"/>
          </p:cNvSpPr>
          <p:nvPr>
            <p:ph type="dt" sz="half" idx="2"/>
          </p:nvPr>
        </p:nvSpPr>
        <p:spPr>
          <a:xfrm>
            <a:off x="2011217" y="6356350"/>
            <a:ext cx="1849583"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355B0F98-6BDD-4D9C-8E0E-EBE953913649}" type="datetime1">
              <a:rPr kumimoji="0" lang="sv-SE" sz="1200" b="0" i="0" u="none" strike="noStrike" kern="1200" cap="none" spc="0" normalizeH="0" baseline="0" noProof="0" smtClean="0">
                <a:ln>
                  <a:noFill/>
                </a:ln>
                <a:solidFill>
                  <a:prstClr val="black">
                    <a:tint val="75000"/>
                  </a:prstClr>
                </a:solidFill>
                <a:effectLst/>
                <a:uLnTx/>
                <a:uFillTx/>
                <a:latin typeface="Arial"/>
                <a:ea typeface="+mn-ea"/>
                <a:cs typeface="+mn-cs"/>
              </a:rPr>
              <a:t>2022-11-09</a:t>
            </a:fld>
            <a:endParaRPr kumimoji="0" lang="sv-SE" sz="1200" b="0" i="0" u="none" strike="noStrike" kern="1200" cap="none" spc="0" normalizeH="0" baseline="0" noProof="0" dirty="0">
              <a:ln>
                <a:noFill/>
              </a:ln>
              <a:solidFill>
                <a:prstClr val="black">
                  <a:tint val="75000"/>
                </a:prstClr>
              </a:solidFill>
              <a:effectLst/>
              <a:uLnTx/>
              <a:uFillTx/>
              <a:latin typeface="Arial"/>
              <a:ea typeface="+mn-ea"/>
              <a:cs typeface="+mn-cs"/>
            </a:endParaRPr>
          </a:p>
        </p:txBody>
      </p:sp>
      <p:sp>
        <p:nvSpPr>
          <p:cNvPr id="5" name="Platshållare för sidfot 4">
            <a:extLst>
              <a:ext uri="{FF2B5EF4-FFF2-40B4-BE49-F238E27FC236}">
                <a16:creationId xmlns:a16="http://schemas.microsoft.com/office/drawing/2014/main" id="{182AB79B-D3C6-466B-8EF1-40BFBA83C84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200" b="0" i="0" u="none" strike="noStrike" kern="1200" cap="none" spc="0" normalizeH="0" baseline="0" noProof="0" dirty="0">
              <a:ln>
                <a:noFill/>
              </a:ln>
              <a:solidFill>
                <a:prstClr val="black">
                  <a:tint val="75000"/>
                </a:prstClr>
              </a:solidFill>
              <a:effectLst/>
              <a:uLnTx/>
              <a:uFillTx/>
              <a:latin typeface="Arial"/>
              <a:ea typeface="+mn-ea"/>
              <a:cs typeface="+mn-cs"/>
            </a:endParaRPr>
          </a:p>
        </p:txBody>
      </p:sp>
      <p:sp>
        <p:nvSpPr>
          <p:cNvPr id="6" name="Platshållare för bildnummer 5">
            <a:extLst>
              <a:ext uri="{FF2B5EF4-FFF2-40B4-BE49-F238E27FC236}">
                <a16:creationId xmlns:a16="http://schemas.microsoft.com/office/drawing/2014/main" id="{A71989FD-990A-4732-8BC0-495CB08AF306}"/>
              </a:ext>
            </a:extLst>
          </p:cNvPr>
          <p:cNvSpPr>
            <a:spLocks noGrp="1"/>
          </p:cNvSpPr>
          <p:nvPr>
            <p:ph type="sldNum" sz="quarter" idx="4"/>
          </p:nvPr>
        </p:nvSpPr>
        <p:spPr>
          <a:xfrm>
            <a:off x="479641" y="6356350"/>
            <a:ext cx="448705"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7465F0E0-B5C3-4CD1-92D9-1861807167C1}" type="slidenum">
              <a:rPr kumimoji="0" lang="sv-SE" sz="1200" b="0" i="0" u="none" strike="noStrike" kern="1200" cap="none" spc="0" normalizeH="0" baseline="0" noProof="0" smtClean="0">
                <a:ln>
                  <a:noFill/>
                </a:ln>
                <a:solidFill>
                  <a:prstClr val="black">
                    <a:tint val="75000"/>
                  </a:prstClr>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sv-SE" sz="1200" b="0" i="0" u="none" strike="noStrike" kern="1200" cap="none" spc="0" normalizeH="0" baseline="0" noProof="0" dirty="0">
              <a:ln>
                <a:noFill/>
              </a:ln>
              <a:solidFill>
                <a:prstClr val="black">
                  <a:tint val="75000"/>
                </a:prstClr>
              </a:solidFill>
              <a:effectLst/>
              <a:uLnTx/>
              <a:uFillTx/>
              <a:latin typeface="Arial"/>
              <a:ea typeface="+mn-ea"/>
              <a:cs typeface="+mn-cs"/>
            </a:endParaRPr>
          </a:p>
        </p:txBody>
      </p:sp>
      <p:pic>
        <p:nvPicPr>
          <p:cNvPr id="14" name="Bildobjekt 13">
            <a:extLst>
              <a:ext uri="{FF2B5EF4-FFF2-40B4-BE49-F238E27FC236}">
                <a16:creationId xmlns:a16="http://schemas.microsoft.com/office/drawing/2014/main" id="{DF37E976-9D01-4C00-B1EA-DE4D3C6AEB4F}"/>
              </a:ext>
            </a:extLst>
          </p:cNvPr>
          <p:cNvPicPr>
            <a:picLocks noChangeAspect="1"/>
          </p:cNvPicPr>
          <p:nvPr/>
        </p:nvPicPr>
        <p:blipFill>
          <a:blip r:embed="rId29">
            <a:extLst>
              <a:ext uri="{28A0092B-C50C-407E-A947-70E740481C1C}">
                <a14:useLocalDpi xmlns:a14="http://schemas.microsoft.com/office/drawing/2010/main" val="0"/>
              </a:ext>
            </a:extLst>
          </a:blip>
          <a:stretch>
            <a:fillRect/>
          </a:stretch>
        </p:blipFill>
        <p:spPr>
          <a:xfrm>
            <a:off x="10765596" y="6301808"/>
            <a:ext cx="1036800" cy="384651"/>
          </a:xfrm>
          <a:prstGeom prst="rect">
            <a:avLst/>
          </a:prstGeom>
        </p:spPr>
      </p:pic>
    </p:spTree>
    <p:extLst>
      <p:ext uri="{BB962C8B-B14F-4D97-AF65-F5344CB8AC3E}">
        <p14:creationId xmlns:p14="http://schemas.microsoft.com/office/powerpoint/2010/main" val="511531898"/>
      </p:ext>
    </p:extLst>
  </p:cSld>
  <p:clrMap bg1="lt1" tx1="dk1" bg2="lt2" tx2="dk2" accent1="accent1" accent2="accent2" accent3="accent3" accent4="accent4" accent5="accent5" accent6="accent6" hlink="hlink" folHlink="folHlink"/>
  <p:sldLayoutIdLst>
    <p:sldLayoutId id="2147483829" r:id="rId1"/>
    <p:sldLayoutId id="2147483830" r:id="rId2"/>
    <p:sldLayoutId id="2147483831" r:id="rId3"/>
    <p:sldLayoutId id="2147483832" r:id="rId4"/>
    <p:sldLayoutId id="2147483833" r:id="rId5"/>
    <p:sldLayoutId id="2147483834" r:id="rId6"/>
    <p:sldLayoutId id="2147483835" r:id="rId7"/>
    <p:sldLayoutId id="2147483836" r:id="rId8"/>
    <p:sldLayoutId id="2147483837" r:id="rId9"/>
    <p:sldLayoutId id="2147483838" r:id="rId10"/>
    <p:sldLayoutId id="2147483839" r:id="rId11"/>
    <p:sldLayoutId id="2147483840" r:id="rId12"/>
    <p:sldLayoutId id="2147483841" r:id="rId13"/>
    <p:sldLayoutId id="2147483842" r:id="rId14"/>
    <p:sldLayoutId id="2147483843" r:id="rId15"/>
    <p:sldLayoutId id="2147483844" r:id="rId16"/>
    <p:sldLayoutId id="2147483845" r:id="rId17"/>
    <p:sldLayoutId id="2147483846" r:id="rId18"/>
    <p:sldLayoutId id="2147483847" r:id="rId19"/>
    <p:sldLayoutId id="2147483848" r:id="rId20"/>
    <p:sldLayoutId id="2147483849" r:id="rId21"/>
    <p:sldLayoutId id="2147483850" r:id="rId22"/>
    <p:sldLayoutId id="2147483851" r:id="rId23"/>
    <p:sldLayoutId id="2147483852" r:id="rId24"/>
    <p:sldLayoutId id="2147483853" r:id="rId25"/>
    <p:sldLayoutId id="2147483854" r:id="rId26"/>
    <p:sldLayoutId id="2147483855" r:id="rId27"/>
  </p:sldLayoutIdLst>
  <p:hf hdr="0" ftr="0" dt="0"/>
  <p:txStyles>
    <p:titleStyle>
      <a:lvl1pPr algn="l" defTabSz="914400" rtl="0" eaLnBrk="1" latinLnBrk="0" hangingPunct="1">
        <a:lnSpc>
          <a:spcPct val="90000"/>
        </a:lnSpc>
        <a:spcBef>
          <a:spcPct val="0"/>
        </a:spcBef>
        <a:buNone/>
        <a:defRPr sz="4400" kern="1200" baseline="0">
          <a:solidFill>
            <a:schemeClr val="accent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baseline="0">
          <a:solidFill>
            <a:schemeClr val="accent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baseline="0">
          <a:solidFill>
            <a:schemeClr val="accent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baseline="0">
          <a:solidFill>
            <a:schemeClr val="accent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baseline="0">
          <a:solidFill>
            <a:schemeClr val="accent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baseline="0">
          <a:solidFill>
            <a:schemeClr val="accent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10.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notesSlide" Target="../notesSlides/notesSlide3.xml"/><Relationship Id="rId1" Type="http://schemas.openxmlformats.org/officeDocument/2006/relationships/slideLayout" Target="../slideLayouts/slideLayout25.xml"/><Relationship Id="rId6" Type="http://schemas.openxmlformats.org/officeDocument/2006/relationships/image" Target="../media/image13.jpg"/><Relationship Id="rId5" Type="http://schemas.openxmlformats.org/officeDocument/2006/relationships/image" Target="../media/image12.jpg"/><Relationship Id="rId4" Type="http://schemas.openxmlformats.org/officeDocument/2006/relationships/image" Target="../media/image11.jpg"/></Relationships>
</file>

<file path=ppt/slides/_rels/slide5.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4.xml"/><Relationship Id="rId1" Type="http://schemas.openxmlformats.org/officeDocument/2006/relationships/slideLayout" Target="../slideLayouts/slideLayout18.xml"/><Relationship Id="rId5" Type="http://schemas.openxmlformats.org/officeDocument/2006/relationships/image" Target="../media/image17.jpg"/><Relationship Id="rId4" Type="http://schemas.openxmlformats.org/officeDocument/2006/relationships/image" Target="../media/image16.jpg"/></Relationships>
</file>

<file path=ppt/slides/_rels/slide6.xml.rels><?xml version="1.0" encoding="UTF-8" standalone="yes"?>
<Relationships xmlns="http://schemas.openxmlformats.org/package/2006/relationships"><Relationship Id="rId3" Type="http://schemas.openxmlformats.org/officeDocument/2006/relationships/image" Target="../media/image18.jpg"/><Relationship Id="rId7" Type="http://schemas.openxmlformats.org/officeDocument/2006/relationships/image" Target="../media/image22.png"/><Relationship Id="rId2" Type="http://schemas.openxmlformats.org/officeDocument/2006/relationships/notesSlide" Target="../notesSlides/notesSlide5.xml"/><Relationship Id="rId1" Type="http://schemas.openxmlformats.org/officeDocument/2006/relationships/slideLayout" Target="../slideLayouts/slideLayout24.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jpg"/></Relationships>
</file>

<file path=ppt/slides/_rels/slide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6.xml"/><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7.xml"/><Relationship Id="rId1" Type="http://schemas.openxmlformats.org/officeDocument/2006/relationships/slideLayout" Target="../slideLayouts/slideLayout14.xml"/><Relationship Id="rId4" Type="http://schemas.openxmlformats.org/officeDocument/2006/relationships/image" Target="../media/image2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Bildobjekt 5">
            <a:extLst>
              <a:ext uri="{FF2B5EF4-FFF2-40B4-BE49-F238E27FC236}">
                <a16:creationId xmlns:a16="http://schemas.microsoft.com/office/drawing/2014/main" id="{F1FC9EAC-09F9-454E-8C6E-3434899790C6}"/>
              </a:ext>
            </a:extLst>
          </p:cNvPr>
          <p:cNvPicPr>
            <a:picLocks noChangeAspect="1"/>
          </p:cNvPicPr>
          <p:nvPr/>
        </p:nvPicPr>
        <p:blipFill rotWithShape="1">
          <a:blip r:embed="rId2"/>
          <a:srcRect r="5530" b="2"/>
          <a:stretch/>
        </p:blipFill>
        <p:spPr>
          <a:xfrm>
            <a:off x="6188494" y="1858835"/>
            <a:ext cx="5767200" cy="4090121"/>
          </a:xfrm>
          <a:prstGeom prst="rect">
            <a:avLst/>
          </a:prstGeom>
          <a:noFill/>
        </p:spPr>
      </p:pic>
      <p:sp>
        <p:nvSpPr>
          <p:cNvPr id="2" name="Rubrik 1">
            <a:extLst>
              <a:ext uri="{FF2B5EF4-FFF2-40B4-BE49-F238E27FC236}">
                <a16:creationId xmlns:a16="http://schemas.microsoft.com/office/drawing/2014/main" id="{A7F669C6-1010-4D23-9AD1-1705E9C15921}"/>
              </a:ext>
            </a:extLst>
          </p:cNvPr>
          <p:cNvSpPr>
            <a:spLocks noGrp="1"/>
          </p:cNvSpPr>
          <p:nvPr>
            <p:ph type="title"/>
          </p:nvPr>
        </p:nvSpPr>
        <p:spPr>
          <a:xfrm>
            <a:off x="359597" y="382480"/>
            <a:ext cx="9945384" cy="891518"/>
          </a:xfrm>
        </p:spPr>
        <p:txBody>
          <a:bodyPr anchor="t">
            <a:noAutofit/>
          </a:bodyPr>
          <a:lstStyle/>
          <a:p>
            <a:r>
              <a:rPr lang="sv-SE" sz="6000" dirty="0">
                <a:solidFill>
                  <a:schemeClr val="bg1"/>
                </a:solidFill>
              </a:rPr>
              <a:t>Fladdermöss i Roslagen</a:t>
            </a:r>
          </a:p>
        </p:txBody>
      </p:sp>
      <p:sp>
        <p:nvSpPr>
          <p:cNvPr id="4" name="Platshållare för bildnummer 3">
            <a:extLst>
              <a:ext uri="{FF2B5EF4-FFF2-40B4-BE49-F238E27FC236}">
                <a16:creationId xmlns:a16="http://schemas.microsoft.com/office/drawing/2014/main" id="{57D6FE72-7649-44FA-878E-CA4208B04C0F}"/>
              </a:ext>
            </a:extLst>
          </p:cNvPr>
          <p:cNvSpPr>
            <a:spLocks noGrp="1"/>
          </p:cNvSpPr>
          <p:nvPr>
            <p:ph type="sldNum" sz="quarter" idx="12"/>
          </p:nvPr>
        </p:nvSpPr>
        <p:spPr/>
        <p:txBody>
          <a:bodyPr anchor="ctr">
            <a:normAutofit/>
          </a:bodyPr>
          <a:lstStyle/>
          <a:p>
            <a:pPr>
              <a:spcAft>
                <a:spcPts val="600"/>
              </a:spcAft>
            </a:pPr>
            <a:fld id="{DF12FE26-693D-4657-8CF4-E1D4E86C9D92}" type="slidenum">
              <a:rPr lang="sv-SE" smtClean="0"/>
              <a:pPr>
                <a:spcAft>
                  <a:spcPts val="600"/>
                </a:spcAft>
              </a:pPr>
              <a:t>1</a:t>
            </a:fld>
            <a:endParaRPr lang="sv-SE" dirty="0"/>
          </a:p>
        </p:txBody>
      </p:sp>
      <p:sp>
        <p:nvSpPr>
          <p:cNvPr id="3" name="Underrubrik 2">
            <a:extLst>
              <a:ext uri="{FF2B5EF4-FFF2-40B4-BE49-F238E27FC236}">
                <a16:creationId xmlns:a16="http://schemas.microsoft.com/office/drawing/2014/main" id="{A624DF18-8FA6-4D76-8965-1F30F6478472}"/>
              </a:ext>
            </a:extLst>
          </p:cNvPr>
          <p:cNvSpPr>
            <a:spLocks noGrp="1"/>
          </p:cNvSpPr>
          <p:nvPr>
            <p:ph type="body" sz="quarter" idx="13"/>
          </p:nvPr>
        </p:nvSpPr>
        <p:spPr>
          <a:xfrm>
            <a:off x="359596" y="1273997"/>
            <a:ext cx="6441895" cy="4420830"/>
          </a:xfrm>
        </p:spPr>
        <p:txBody>
          <a:bodyPr>
            <a:normAutofit fontScale="77500" lnSpcReduction="20000"/>
          </a:bodyPr>
          <a:lstStyle/>
          <a:p>
            <a:r>
              <a:rPr lang="sv-SE" sz="3600" dirty="0">
                <a:solidFill>
                  <a:schemeClr val="bg1"/>
                </a:solidFill>
              </a:rPr>
              <a:t>Examensarbete av Gymnasieelever vid Rodengymnasiet, Norrtälje kommun</a:t>
            </a:r>
          </a:p>
          <a:p>
            <a:endParaRPr lang="sv-SE" sz="3200" dirty="0">
              <a:solidFill>
                <a:schemeClr val="bg1"/>
              </a:solidFill>
            </a:endParaRPr>
          </a:p>
          <a:p>
            <a:endParaRPr lang="sv-SE" sz="3200" dirty="0">
              <a:solidFill>
                <a:schemeClr val="bg1"/>
              </a:solidFill>
            </a:endParaRPr>
          </a:p>
          <a:p>
            <a:endParaRPr lang="sv-SE" sz="3200" dirty="0">
              <a:solidFill>
                <a:schemeClr val="bg1"/>
              </a:solidFill>
            </a:endParaRPr>
          </a:p>
          <a:p>
            <a:endParaRPr lang="sv-SE" sz="1600" dirty="0"/>
          </a:p>
          <a:p>
            <a:endParaRPr lang="sv-SE" sz="1600" dirty="0"/>
          </a:p>
          <a:p>
            <a:endParaRPr lang="sv-SE" sz="1600" dirty="0"/>
          </a:p>
          <a:p>
            <a:endParaRPr lang="sv-SE" sz="1600" dirty="0"/>
          </a:p>
          <a:p>
            <a:r>
              <a:rPr lang="sv-SE" sz="2200" dirty="0">
                <a:solidFill>
                  <a:schemeClr val="bg1"/>
                </a:solidFill>
              </a:rPr>
              <a:t>Kristina Ottander</a:t>
            </a:r>
            <a:br>
              <a:rPr lang="sv-SE" sz="2200" dirty="0">
                <a:solidFill>
                  <a:schemeClr val="bg1"/>
                </a:solidFill>
              </a:rPr>
            </a:br>
            <a:r>
              <a:rPr lang="sv-SE" sz="2200" dirty="0">
                <a:solidFill>
                  <a:schemeClr val="bg1"/>
                </a:solidFill>
              </a:rPr>
              <a:t>Gymnasielektor </a:t>
            </a:r>
            <a:br>
              <a:rPr lang="sv-SE" sz="2200" dirty="0">
                <a:solidFill>
                  <a:schemeClr val="bg1"/>
                </a:solidFill>
              </a:rPr>
            </a:br>
            <a:r>
              <a:rPr lang="sv-SE" sz="2200" dirty="0">
                <a:solidFill>
                  <a:schemeClr val="bg1"/>
                </a:solidFill>
              </a:rPr>
              <a:t>Rodengymnasiet, Norrtälje kommun</a:t>
            </a:r>
            <a:br>
              <a:rPr lang="sv-SE" sz="2200" dirty="0">
                <a:solidFill>
                  <a:schemeClr val="bg1"/>
                </a:solidFill>
              </a:rPr>
            </a:br>
            <a:r>
              <a:rPr lang="sv-SE" sz="2200" dirty="0">
                <a:solidFill>
                  <a:schemeClr val="bg1"/>
                </a:solidFill>
              </a:rPr>
              <a:t>Naturvetenskapsprogrammet</a:t>
            </a:r>
            <a:br>
              <a:rPr lang="sv-SE" sz="2200" dirty="0">
                <a:solidFill>
                  <a:schemeClr val="bg1"/>
                </a:solidFill>
              </a:rPr>
            </a:br>
            <a:r>
              <a:rPr lang="sv-SE" sz="2200" dirty="0">
                <a:solidFill>
                  <a:schemeClr val="bg1"/>
                </a:solidFill>
              </a:rPr>
              <a:t>kontakt: kristina.ottander@norrtalje.se</a:t>
            </a:r>
            <a:br>
              <a:rPr lang="sv-SE" sz="1600" dirty="0"/>
            </a:br>
            <a:br>
              <a:rPr lang="sv-SE" sz="1600" dirty="0"/>
            </a:br>
            <a:endParaRPr lang="sv-SE" sz="1600" dirty="0"/>
          </a:p>
        </p:txBody>
      </p:sp>
    </p:spTree>
    <p:extLst>
      <p:ext uri="{BB962C8B-B14F-4D97-AF65-F5344CB8AC3E}">
        <p14:creationId xmlns:p14="http://schemas.microsoft.com/office/powerpoint/2010/main" val="217650841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D2AE69B4-F7D8-4507-A257-82D7AC6950C1}"/>
              </a:ext>
            </a:extLst>
          </p:cNvPr>
          <p:cNvSpPr>
            <a:spLocks noGrp="1"/>
          </p:cNvSpPr>
          <p:nvPr>
            <p:ph type="title"/>
          </p:nvPr>
        </p:nvSpPr>
        <p:spPr>
          <a:xfrm>
            <a:off x="478800" y="381601"/>
            <a:ext cx="5580000" cy="1437040"/>
          </a:xfrm>
        </p:spPr>
        <p:txBody>
          <a:bodyPr anchor="t">
            <a:normAutofit/>
          </a:bodyPr>
          <a:lstStyle/>
          <a:p>
            <a:r>
              <a:rPr lang="sv-SE" dirty="0"/>
              <a:t>Gymnasiearbete </a:t>
            </a:r>
            <a:r>
              <a:rPr lang="sv-SE" sz="3200" dirty="0"/>
              <a:t> Naturvetenskapsprogrammet</a:t>
            </a:r>
          </a:p>
        </p:txBody>
      </p:sp>
      <p:sp>
        <p:nvSpPr>
          <p:cNvPr id="3" name="Platshållare för bildnummer 2">
            <a:extLst>
              <a:ext uri="{FF2B5EF4-FFF2-40B4-BE49-F238E27FC236}">
                <a16:creationId xmlns:a16="http://schemas.microsoft.com/office/drawing/2014/main" id="{C19662AB-EF73-4812-911E-2F15F652D583}"/>
              </a:ext>
            </a:extLst>
          </p:cNvPr>
          <p:cNvSpPr>
            <a:spLocks noGrp="1"/>
          </p:cNvSpPr>
          <p:nvPr>
            <p:ph type="sldNum" sz="quarter" idx="12"/>
          </p:nvPr>
        </p:nvSpPr>
        <p:spPr>
          <a:xfrm>
            <a:off x="479641" y="6356350"/>
            <a:ext cx="448705" cy="365125"/>
          </a:xfrm>
        </p:spPr>
        <p:txBody>
          <a:bodyPr anchor="ctr">
            <a:normAutofit/>
          </a:bodyPr>
          <a:lstStyle/>
          <a:p>
            <a:pPr>
              <a:spcAft>
                <a:spcPts val="600"/>
              </a:spcAft>
            </a:pPr>
            <a:fld id="{DF12FE26-693D-4657-8CF4-E1D4E86C9D92}" type="slidenum">
              <a:rPr lang="sv-SE" smtClean="0"/>
              <a:pPr>
                <a:spcAft>
                  <a:spcPts val="600"/>
                </a:spcAft>
              </a:pPr>
              <a:t>2</a:t>
            </a:fld>
            <a:endParaRPr lang="sv-SE" dirty="0"/>
          </a:p>
        </p:txBody>
      </p:sp>
      <p:pic>
        <p:nvPicPr>
          <p:cNvPr id="7" name="Platshållare för bild 6" descr="En bild som visar träd, person, utomhus, gräs&#10;&#10;Automatiskt genererad beskrivning">
            <a:extLst>
              <a:ext uri="{FF2B5EF4-FFF2-40B4-BE49-F238E27FC236}">
                <a16:creationId xmlns:a16="http://schemas.microsoft.com/office/drawing/2014/main" id="{6DF58750-C215-4F08-9926-D4E1BCE762BA}"/>
              </a:ext>
            </a:extLst>
          </p:cNvPr>
          <p:cNvPicPr>
            <a:picLocks noGrp="1" noChangeAspect="1"/>
          </p:cNvPicPr>
          <p:nvPr>
            <p:ph type="pic" sz="quarter" idx="13"/>
          </p:nvPr>
        </p:nvPicPr>
        <p:blipFill rotWithShape="1">
          <a:blip r:embed="rId3">
            <a:extLst>
              <a:ext uri="{28A0092B-C50C-407E-A947-70E740481C1C}">
                <a14:useLocalDpi xmlns:a14="http://schemas.microsoft.com/office/drawing/2010/main" val="0"/>
              </a:ext>
            </a:extLst>
          </a:blip>
          <a:srcRect r="-2" b="23995"/>
          <a:stretch/>
        </p:blipFill>
        <p:spPr>
          <a:xfrm>
            <a:off x="6112677" y="216000"/>
            <a:ext cx="5863323" cy="5921995"/>
          </a:xfrm>
          <a:noFill/>
        </p:spPr>
      </p:pic>
      <p:sp>
        <p:nvSpPr>
          <p:cNvPr id="5" name="Platshållare för text 4">
            <a:extLst>
              <a:ext uri="{FF2B5EF4-FFF2-40B4-BE49-F238E27FC236}">
                <a16:creationId xmlns:a16="http://schemas.microsoft.com/office/drawing/2014/main" id="{0E43D532-21BE-4DEC-9FFF-332E48355E89}"/>
              </a:ext>
            </a:extLst>
          </p:cNvPr>
          <p:cNvSpPr>
            <a:spLocks noGrp="1"/>
          </p:cNvSpPr>
          <p:nvPr>
            <p:ph type="body" sz="quarter" idx="14"/>
          </p:nvPr>
        </p:nvSpPr>
        <p:spPr>
          <a:xfrm>
            <a:off x="478799" y="2204720"/>
            <a:ext cx="5580000" cy="3677681"/>
          </a:xfrm>
        </p:spPr>
        <p:txBody>
          <a:bodyPr>
            <a:normAutofit/>
          </a:bodyPr>
          <a:lstStyle/>
          <a:p>
            <a:r>
              <a:rPr lang="sv-SE" sz="3200" dirty="0"/>
              <a:t>Sammarbetesprojekt med </a:t>
            </a:r>
            <a:br>
              <a:rPr lang="sv-SE" sz="3200" dirty="0"/>
            </a:br>
            <a:r>
              <a:rPr lang="sv-SE" sz="3200" dirty="0"/>
              <a:t>Norrtälje naturvårdstiftelse </a:t>
            </a:r>
            <a:br>
              <a:rPr lang="sv-SE" sz="3200" dirty="0"/>
            </a:br>
            <a:br>
              <a:rPr lang="sv-SE" sz="3200" dirty="0"/>
            </a:br>
            <a:endParaRPr lang="sv-SE" sz="3200" dirty="0"/>
          </a:p>
          <a:p>
            <a:r>
              <a:rPr lang="sv-SE" sz="2800" dirty="0"/>
              <a:t>Projektledare; </a:t>
            </a:r>
            <a:br>
              <a:rPr lang="sv-SE" sz="2800" dirty="0"/>
            </a:br>
            <a:r>
              <a:rPr lang="sv-SE" sz="2800" dirty="0"/>
              <a:t>biolog Ossian Rydebjörk </a:t>
            </a:r>
          </a:p>
          <a:p>
            <a:r>
              <a:rPr lang="sv-SE" sz="2800" dirty="0"/>
              <a:t>Bo Ljungberg,</a:t>
            </a:r>
            <a:r>
              <a:rPr lang="sv-SE" dirty="0"/>
              <a:t> BL Naturkonsult och Batlife Sweden</a:t>
            </a:r>
          </a:p>
          <a:p>
            <a:pPr marL="0" indent="0">
              <a:buNone/>
            </a:pPr>
            <a:endParaRPr lang="sv-SE" dirty="0"/>
          </a:p>
        </p:txBody>
      </p:sp>
    </p:spTree>
    <p:extLst>
      <p:ext uri="{BB962C8B-B14F-4D97-AF65-F5344CB8AC3E}">
        <p14:creationId xmlns:p14="http://schemas.microsoft.com/office/powerpoint/2010/main" val="196868303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D9D8D5A2-5A3E-45FB-A966-25BED00A2907}"/>
              </a:ext>
            </a:extLst>
          </p:cNvPr>
          <p:cNvSpPr>
            <a:spLocks noGrp="1"/>
          </p:cNvSpPr>
          <p:nvPr>
            <p:ph type="title"/>
          </p:nvPr>
        </p:nvSpPr>
        <p:spPr>
          <a:xfrm>
            <a:off x="479641" y="382479"/>
            <a:ext cx="7320837" cy="1093825"/>
          </a:xfrm>
        </p:spPr>
        <p:txBody>
          <a:bodyPr/>
          <a:lstStyle/>
          <a:p>
            <a:r>
              <a:rPr lang="sv-SE" dirty="0"/>
              <a:t>Sommaren 2021 och 2022, </a:t>
            </a:r>
          </a:p>
        </p:txBody>
      </p:sp>
      <p:sp>
        <p:nvSpPr>
          <p:cNvPr id="3" name="Platshållare för bildnummer 2">
            <a:extLst>
              <a:ext uri="{FF2B5EF4-FFF2-40B4-BE49-F238E27FC236}">
                <a16:creationId xmlns:a16="http://schemas.microsoft.com/office/drawing/2014/main" id="{11BD8C45-8D6B-4D5F-932B-4A72EFC4B28A}"/>
              </a:ext>
            </a:extLst>
          </p:cNvPr>
          <p:cNvSpPr>
            <a:spLocks noGrp="1"/>
          </p:cNvSpPr>
          <p:nvPr>
            <p:ph type="sldNum" sz="quarter" idx="12"/>
          </p:nvPr>
        </p:nvSpPr>
        <p:spPr/>
        <p:txBody>
          <a:bodyPr/>
          <a:lstStyle/>
          <a:p>
            <a:fld id="{DF12FE26-693D-4657-8CF4-E1D4E86C9D92}" type="slidenum">
              <a:rPr lang="sv-SE" smtClean="0"/>
              <a:t>3</a:t>
            </a:fld>
            <a:endParaRPr lang="sv-SE" dirty="0"/>
          </a:p>
        </p:txBody>
      </p:sp>
      <p:sp>
        <p:nvSpPr>
          <p:cNvPr id="23" name="Platshållare för text 22">
            <a:extLst>
              <a:ext uri="{FF2B5EF4-FFF2-40B4-BE49-F238E27FC236}">
                <a16:creationId xmlns:a16="http://schemas.microsoft.com/office/drawing/2014/main" id="{B8B13547-BF3C-4985-A747-47C24DBE84AC}"/>
              </a:ext>
            </a:extLst>
          </p:cNvPr>
          <p:cNvSpPr>
            <a:spLocks noGrp="1"/>
          </p:cNvSpPr>
          <p:nvPr>
            <p:ph type="body" sz="quarter" idx="13"/>
          </p:nvPr>
        </p:nvSpPr>
        <p:spPr>
          <a:xfrm>
            <a:off x="8250149" y="1384301"/>
            <a:ext cx="3462210" cy="4310525"/>
          </a:xfrm>
        </p:spPr>
        <p:txBody>
          <a:bodyPr/>
          <a:lstStyle/>
          <a:p>
            <a:r>
              <a:rPr lang="sv-SE" sz="3200" b="1" dirty="0"/>
              <a:t>2021 </a:t>
            </a:r>
            <a:br>
              <a:rPr lang="sv-SE" sz="3200" dirty="0"/>
            </a:br>
            <a:r>
              <a:rPr lang="sv-SE" sz="2800" b="1" dirty="0"/>
              <a:t>4 lokaler </a:t>
            </a:r>
            <a:r>
              <a:rPr lang="sv-SE" sz="2800" dirty="0"/>
              <a:t>inventerades en kväll vardera i juli eller augusti</a:t>
            </a:r>
          </a:p>
          <a:p>
            <a:r>
              <a:rPr lang="sv-SE" sz="3200" b="1" dirty="0"/>
              <a:t> 2022 </a:t>
            </a:r>
            <a:br>
              <a:rPr lang="sv-SE" sz="2800" dirty="0"/>
            </a:br>
            <a:r>
              <a:rPr lang="sv-SE" sz="2800" dirty="0"/>
              <a:t> </a:t>
            </a:r>
            <a:r>
              <a:rPr lang="sv-SE" sz="2800" b="1" dirty="0"/>
              <a:t>4 nya lokaler   </a:t>
            </a:r>
            <a:r>
              <a:rPr lang="sv-SE" sz="2800" dirty="0"/>
              <a:t>inventerades på motsvarande sätt</a:t>
            </a:r>
          </a:p>
        </p:txBody>
      </p:sp>
      <p:pic>
        <p:nvPicPr>
          <p:cNvPr id="9" name="Platshållare för bild 8">
            <a:extLst>
              <a:ext uri="{FF2B5EF4-FFF2-40B4-BE49-F238E27FC236}">
                <a16:creationId xmlns:a16="http://schemas.microsoft.com/office/drawing/2014/main" id="{D2AFB79A-98B6-493A-9980-43EAB303DD63}"/>
              </a:ext>
            </a:extLst>
          </p:cNvPr>
          <p:cNvPicPr>
            <a:picLocks noGrp="1" noChangeAspect="1"/>
          </p:cNvPicPr>
          <p:nvPr>
            <p:ph type="pic" sz="quarter" idx="4294967295"/>
          </p:nvPr>
        </p:nvPicPr>
        <p:blipFill rotWithShape="1">
          <a:blip r:embed="rId3"/>
          <a:srcRect l="4007" r="4007"/>
          <a:stretch/>
        </p:blipFill>
        <p:spPr>
          <a:xfrm>
            <a:off x="3654802" y="1384301"/>
            <a:ext cx="4145676" cy="4488972"/>
          </a:xfrm>
        </p:spPr>
      </p:pic>
      <p:pic>
        <p:nvPicPr>
          <p:cNvPr id="20" name="Platshållare för bild 19">
            <a:extLst>
              <a:ext uri="{FF2B5EF4-FFF2-40B4-BE49-F238E27FC236}">
                <a16:creationId xmlns:a16="http://schemas.microsoft.com/office/drawing/2014/main" id="{0E3909DF-A4A7-4B71-B140-BF2BA66837E7}"/>
              </a:ext>
            </a:extLst>
          </p:cNvPr>
          <p:cNvPicPr>
            <a:picLocks noGrp="1" noChangeAspect="1"/>
          </p:cNvPicPr>
          <p:nvPr>
            <p:ph type="pic" sz="quarter" idx="4294967295"/>
          </p:nvPr>
        </p:nvPicPr>
        <p:blipFill rotWithShape="1">
          <a:blip r:embed="rId4"/>
          <a:srcRect t="14932" b="14932"/>
          <a:stretch/>
        </p:blipFill>
        <p:spPr>
          <a:xfrm>
            <a:off x="479642" y="1384301"/>
            <a:ext cx="2980619" cy="3228796"/>
          </a:xfrm>
        </p:spPr>
      </p:pic>
      <p:pic>
        <p:nvPicPr>
          <p:cNvPr id="29" name="Bildobjekt 28">
            <a:extLst>
              <a:ext uri="{FF2B5EF4-FFF2-40B4-BE49-F238E27FC236}">
                <a16:creationId xmlns:a16="http://schemas.microsoft.com/office/drawing/2014/main" id="{EDA78BFC-EA9B-4342-8B89-F0AB6302231D}"/>
              </a:ext>
            </a:extLst>
          </p:cNvPr>
          <p:cNvPicPr>
            <a:picLocks noChangeAspect="1"/>
          </p:cNvPicPr>
          <p:nvPr/>
        </p:nvPicPr>
        <p:blipFill>
          <a:blip r:embed="rId5"/>
          <a:stretch>
            <a:fillRect/>
          </a:stretch>
        </p:blipFill>
        <p:spPr>
          <a:xfrm flipH="1">
            <a:off x="9451718" y="3429000"/>
            <a:ext cx="259238" cy="419451"/>
          </a:xfrm>
          <a:prstGeom prst="rect">
            <a:avLst/>
          </a:prstGeom>
        </p:spPr>
      </p:pic>
      <p:pic>
        <p:nvPicPr>
          <p:cNvPr id="31" name="Bildobjekt 30">
            <a:extLst>
              <a:ext uri="{FF2B5EF4-FFF2-40B4-BE49-F238E27FC236}">
                <a16:creationId xmlns:a16="http://schemas.microsoft.com/office/drawing/2014/main" id="{C901B1EF-6294-420D-BD53-D47F59EA11CF}"/>
              </a:ext>
            </a:extLst>
          </p:cNvPr>
          <p:cNvPicPr>
            <a:picLocks noChangeAspect="1"/>
          </p:cNvPicPr>
          <p:nvPr/>
        </p:nvPicPr>
        <p:blipFill>
          <a:blip r:embed="rId6"/>
          <a:stretch>
            <a:fillRect/>
          </a:stretch>
        </p:blipFill>
        <p:spPr>
          <a:xfrm>
            <a:off x="9365567" y="1384301"/>
            <a:ext cx="292142" cy="481640"/>
          </a:xfrm>
          <a:prstGeom prst="rect">
            <a:avLst/>
          </a:prstGeom>
        </p:spPr>
      </p:pic>
    </p:spTree>
    <p:extLst>
      <p:ext uri="{BB962C8B-B14F-4D97-AF65-F5344CB8AC3E}">
        <p14:creationId xmlns:p14="http://schemas.microsoft.com/office/powerpoint/2010/main" val="238597933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 name="Bildobjekt 28">
            <a:extLst>
              <a:ext uri="{FF2B5EF4-FFF2-40B4-BE49-F238E27FC236}">
                <a16:creationId xmlns:a16="http://schemas.microsoft.com/office/drawing/2014/main" id="{0D5323E7-FDB5-44D2-829C-5DD6D5264264}"/>
              </a:ext>
            </a:extLst>
          </p:cNvPr>
          <p:cNvPicPr>
            <a:picLocks noChangeAspect="1"/>
          </p:cNvPicPr>
          <p:nvPr/>
        </p:nvPicPr>
        <p:blipFill rotWithShape="1">
          <a:blip r:embed="rId3"/>
          <a:srcRect t="6597" b="11015"/>
          <a:stretch/>
        </p:blipFill>
        <p:spPr>
          <a:xfrm>
            <a:off x="4203658" y="2047462"/>
            <a:ext cx="3776400" cy="1936800"/>
          </a:xfrm>
          <a:prstGeom prst="rect">
            <a:avLst/>
          </a:prstGeom>
          <a:noFill/>
        </p:spPr>
      </p:pic>
      <p:sp>
        <p:nvSpPr>
          <p:cNvPr id="65" name="Title 2">
            <a:extLst>
              <a:ext uri="{FF2B5EF4-FFF2-40B4-BE49-F238E27FC236}">
                <a16:creationId xmlns:a16="http://schemas.microsoft.com/office/drawing/2014/main" id="{D7857557-A75B-6BC8-9D26-26773ED7F99B}"/>
              </a:ext>
            </a:extLst>
          </p:cNvPr>
          <p:cNvSpPr>
            <a:spLocks noGrp="1"/>
          </p:cNvSpPr>
          <p:nvPr>
            <p:ph type="title"/>
          </p:nvPr>
        </p:nvSpPr>
        <p:spPr>
          <a:xfrm>
            <a:off x="479640" y="382480"/>
            <a:ext cx="11119884" cy="1445248"/>
          </a:xfrm>
        </p:spPr>
        <p:txBody>
          <a:bodyPr/>
          <a:lstStyle/>
          <a:p>
            <a:r>
              <a:rPr lang="en-US" dirty="0"/>
              <a:t>Varierande miljöer, ofta äldre kulturmarker i närhet av lövskog och vatten</a:t>
            </a:r>
            <a:br>
              <a:rPr lang="en-US" dirty="0"/>
            </a:br>
            <a:endParaRPr lang="en-US" dirty="0"/>
          </a:p>
        </p:txBody>
      </p:sp>
      <p:sp>
        <p:nvSpPr>
          <p:cNvPr id="3" name="Platshållare för bildnummer 2">
            <a:extLst>
              <a:ext uri="{FF2B5EF4-FFF2-40B4-BE49-F238E27FC236}">
                <a16:creationId xmlns:a16="http://schemas.microsoft.com/office/drawing/2014/main" id="{D1A75E2C-BDF9-4530-A2BB-4EC84AB6BE22}"/>
              </a:ext>
            </a:extLst>
          </p:cNvPr>
          <p:cNvSpPr>
            <a:spLocks noGrp="1"/>
          </p:cNvSpPr>
          <p:nvPr>
            <p:ph type="sldNum" sz="quarter" idx="12"/>
          </p:nvPr>
        </p:nvSpPr>
        <p:spPr>
          <a:xfrm>
            <a:off x="479641" y="6356350"/>
            <a:ext cx="448705" cy="365125"/>
          </a:xfrm>
        </p:spPr>
        <p:txBody>
          <a:bodyPr anchor="ctr">
            <a:normAutofit/>
          </a:bodyPr>
          <a:lstStyle/>
          <a:p>
            <a:pPr>
              <a:spcAft>
                <a:spcPts val="600"/>
              </a:spcAft>
            </a:pPr>
            <a:fld id="{DF12FE26-693D-4657-8CF4-E1D4E86C9D92}" type="slidenum">
              <a:rPr lang="sv-SE" smtClean="0"/>
              <a:pPr>
                <a:spcAft>
                  <a:spcPts val="600"/>
                </a:spcAft>
              </a:pPr>
              <a:t>4</a:t>
            </a:fld>
            <a:endParaRPr lang="sv-SE" dirty="0"/>
          </a:p>
        </p:txBody>
      </p:sp>
      <p:pic>
        <p:nvPicPr>
          <p:cNvPr id="53" name="Platshållare för bild 52" descr="En bild som visar träd, utomhus, däggdjur, skog&#10;&#10;Automatiskt genererad beskrivning">
            <a:extLst>
              <a:ext uri="{FF2B5EF4-FFF2-40B4-BE49-F238E27FC236}">
                <a16:creationId xmlns:a16="http://schemas.microsoft.com/office/drawing/2014/main" id="{7A19A194-2051-4723-B6EC-BEC8962BF4D1}"/>
              </a:ext>
            </a:extLst>
          </p:cNvPr>
          <p:cNvPicPr>
            <a:picLocks noGrp="1" noChangeAspect="1"/>
          </p:cNvPicPr>
          <p:nvPr>
            <p:ph type="pic" sz="quarter" idx="14"/>
          </p:nvPr>
        </p:nvPicPr>
        <p:blipFill rotWithShape="1">
          <a:blip r:embed="rId4">
            <a:extLst>
              <a:ext uri="{28A0092B-C50C-407E-A947-70E740481C1C}">
                <a14:useLocalDpi xmlns:a14="http://schemas.microsoft.com/office/drawing/2010/main" val="0"/>
              </a:ext>
            </a:extLst>
          </a:blip>
          <a:srcRect t="22401" b="9444"/>
          <a:stretch/>
        </p:blipFill>
        <p:spPr>
          <a:xfrm>
            <a:off x="216000" y="4201199"/>
            <a:ext cx="3776400" cy="1936800"/>
          </a:xfrm>
          <a:noFill/>
        </p:spPr>
      </p:pic>
      <p:pic>
        <p:nvPicPr>
          <p:cNvPr id="45" name="Platshållare för bild 44" descr="En bild som visar träd, utomhus, gräs, växt&#10;&#10;Automatiskt genererad beskrivning">
            <a:extLst>
              <a:ext uri="{FF2B5EF4-FFF2-40B4-BE49-F238E27FC236}">
                <a16:creationId xmlns:a16="http://schemas.microsoft.com/office/drawing/2014/main" id="{3F85FC27-F5E7-4681-8AEB-C53A5E160CDE}"/>
              </a:ext>
            </a:extLst>
          </p:cNvPr>
          <p:cNvPicPr>
            <a:picLocks noGrp="1" noChangeAspect="1"/>
          </p:cNvPicPr>
          <p:nvPr>
            <p:ph type="pic" sz="quarter" idx="15"/>
          </p:nvPr>
        </p:nvPicPr>
        <p:blipFill rotWithShape="1">
          <a:blip r:embed="rId5">
            <a:extLst>
              <a:ext uri="{28A0092B-C50C-407E-A947-70E740481C1C}">
                <a14:useLocalDpi xmlns:a14="http://schemas.microsoft.com/office/drawing/2010/main" val="0"/>
              </a:ext>
            </a:extLst>
          </a:blip>
          <a:srcRect b="31845"/>
          <a:stretch/>
        </p:blipFill>
        <p:spPr>
          <a:xfrm>
            <a:off x="216000" y="2047462"/>
            <a:ext cx="3776400" cy="1936800"/>
          </a:xfrm>
          <a:noFill/>
        </p:spPr>
      </p:pic>
      <p:pic>
        <p:nvPicPr>
          <p:cNvPr id="33" name="Platshållare för innehåll 32" descr="En bild som visar träd, utomhus, gräs, växt&#10;&#10;Automatiskt genererad beskrivning">
            <a:extLst>
              <a:ext uri="{FF2B5EF4-FFF2-40B4-BE49-F238E27FC236}">
                <a16:creationId xmlns:a16="http://schemas.microsoft.com/office/drawing/2014/main" id="{46CD05B8-5863-4785-B162-6ABD6028B517}"/>
              </a:ext>
            </a:extLst>
          </p:cNvPr>
          <p:cNvPicPr>
            <a:picLocks noGrp="1" noChangeAspect="1"/>
          </p:cNvPicPr>
          <p:nvPr>
            <p:ph type="pic" sz="quarter" idx="16"/>
          </p:nvPr>
        </p:nvPicPr>
        <p:blipFill rotWithShape="1">
          <a:blip r:embed="rId6">
            <a:extLst>
              <a:ext uri="{28A0092B-C50C-407E-A947-70E740481C1C}">
                <a14:useLocalDpi xmlns:a14="http://schemas.microsoft.com/office/drawing/2010/main" val="0"/>
              </a:ext>
            </a:extLst>
          </a:blip>
          <a:srcRect t="4038" b="27806"/>
          <a:stretch/>
        </p:blipFill>
        <p:spPr>
          <a:xfrm>
            <a:off x="4203658" y="4201200"/>
            <a:ext cx="3776400" cy="1936800"/>
          </a:xfrm>
          <a:noFill/>
        </p:spPr>
      </p:pic>
      <p:pic>
        <p:nvPicPr>
          <p:cNvPr id="24" name="Platshållare för bild 23">
            <a:extLst>
              <a:ext uri="{FF2B5EF4-FFF2-40B4-BE49-F238E27FC236}">
                <a16:creationId xmlns:a16="http://schemas.microsoft.com/office/drawing/2014/main" id="{AB1797F0-F07B-4AC2-92E1-5D64B94974C1}"/>
              </a:ext>
            </a:extLst>
          </p:cNvPr>
          <p:cNvPicPr>
            <a:picLocks noGrp="1" noChangeAspect="1"/>
          </p:cNvPicPr>
          <p:nvPr>
            <p:ph sz="quarter" idx="17"/>
          </p:nvPr>
        </p:nvPicPr>
        <p:blipFill rotWithShape="1">
          <a:blip r:embed="rId7"/>
          <a:srcRect t="6344" b="6469"/>
          <a:stretch/>
        </p:blipFill>
        <p:spPr>
          <a:xfrm>
            <a:off x="8201323" y="2046078"/>
            <a:ext cx="3776401" cy="4090121"/>
          </a:xfrm>
          <a:noFill/>
        </p:spPr>
      </p:pic>
    </p:spTree>
    <p:extLst>
      <p:ext uri="{BB962C8B-B14F-4D97-AF65-F5344CB8AC3E}">
        <p14:creationId xmlns:p14="http://schemas.microsoft.com/office/powerpoint/2010/main" val="399364307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latshållare för bild 9" descr="En bild som visar träd, utomhus, stående, växt&#10;&#10;Automatiskt genererad beskrivning">
            <a:extLst>
              <a:ext uri="{FF2B5EF4-FFF2-40B4-BE49-F238E27FC236}">
                <a16:creationId xmlns:a16="http://schemas.microsoft.com/office/drawing/2014/main" id="{A44AF653-9198-4C5C-A5C6-7FAD5D92B44B}"/>
              </a:ext>
            </a:extLst>
          </p:cNvPr>
          <p:cNvPicPr>
            <a:picLocks noGrp="1" noChangeAspect="1"/>
          </p:cNvPicPr>
          <p:nvPr>
            <p:ph type="pic" sz="quarter" idx="13"/>
          </p:nvPr>
        </p:nvPicPr>
        <p:blipFill rotWithShape="1">
          <a:blip r:embed="rId3">
            <a:extLst>
              <a:ext uri="{28A0092B-C50C-407E-A947-70E740481C1C}">
                <a14:useLocalDpi xmlns:a14="http://schemas.microsoft.com/office/drawing/2010/main" val="0"/>
              </a:ext>
            </a:extLst>
          </a:blip>
          <a:srcRect t="3987" r="-1" b="14511"/>
          <a:stretch/>
        </p:blipFill>
        <p:spPr>
          <a:xfrm>
            <a:off x="8201324" y="2046078"/>
            <a:ext cx="3776401" cy="4090121"/>
          </a:xfrm>
          <a:noFill/>
        </p:spPr>
      </p:pic>
      <p:sp>
        <p:nvSpPr>
          <p:cNvPr id="2" name="Rubrik 1">
            <a:extLst>
              <a:ext uri="{FF2B5EF4-FFF2-40B4-BE49-F238E27FC236}">
                <a16:creationId xmlns:a16="http://schemas.microsoft.com/office/drawing/2014/main" id="{CE7CDE3D-E877-4300-A579-495E373EEF27}"/>
              </a:ext>
            </a:extLst>
          </p:cNvPr>
          <p:cNvSpPr>
            <a:spLocks noGrp="1"/>
          </p:cNvSpPr>
          <p:nvPr>
            <p:ph type="title"/>
          </p:nvPr>
        </p:nvSpPr>
        <p:spPr>
          <a:xfrm>
            <a:off x="479639" y="136525"/>
            <a:ext cx="11222625" cy="1852614"/>
          </a:xfrm>
        </p:spPr>
        <p:txBody>
          <a:bodyPr anchor="t">
            <a:normAutofit fontScale="90000"/>
          </a:bodyPr>
          <a:lstStyle/>
          <a:p>
            <a:r>
              <a:rPr lang="sv-SE" sz="3600" b="1" u="sng" dirty="0"/>
              <a:t>Inventeringsmetoder</a:t>
            </a:r>
            <a:br>
              <a:rPr lang="sv-SE" sz="3200" dirty="0"/>
            </a:br>
            <a:r>
              <a:rPr lang="sv-SE" sz="3200" dirty="0"/>
              <a:t>Manuell inventering i området med detektorer </a:t>
            </a:r>
            <a:br>
              <a:rPr lang="sv-SE" sz="3200" dirty="0"/>
            </a:br>
            <a:r>
              <a:rPr lang="sv-SE" sz="3200" dirty="0"/>
              <a:t>kopplade till elevernas mobiltelefoner. </a:t>
            </a:r>
            <a:br>
              <a:rPr lang="sv-SE" sz="3200" dirty="0"/>
            </a:br>
            <a:r>
              <a:rPr lang="sv-SE" sz="3200" dirty="0"/>
              <a:t>Autobox sattes upp på fyra av de åtta lokalerna</a:t>
            </a:r>
          </a:p>
        </p:txBody>
      </p:sp>
      <p:sp>
        <p:nvSpPr>
          <p:cNvPr id="3" name="Platshållare för bildnummer 2">
            <a:extLst>
              <a:ext uri="{FF2B5EF4-FFF2-40B4-BE49-F238E27FC236}">
                <a16:creationId xmlns:a16="http://schemas.microsoft.com/office/drawing/2014/main" id="{E3DAC906-A1DF-4ECC-904C-71FC3D16EA88}"/>
              </a:ext>
            </a:extLst>
          </p:cNvPr>
          <p:cNvSpPr>
            <a:spLocks noGrp="1"/>
          </p:cNvSpPr>
          <p:nvPr>
            <p:ph type="sldNum" sz="quarter" idx="12"/>
          </p:nvPr>
        </p:nvSpPr>
        <p:spPr>
          <a:xfrm>
            <a:off x="479641" y="6356350"/>
            <a:ext cx="448705" cy="365125"/>
          </a:xfrm>
        </p:spPr>
        <p:txBody>
          <a:bodyPr anchor="ctr">
            <a:normAutofit/>
          </a:bodyPr>
          <a:lstStyle/>
          <a:p>
            <a:pPr>
              <a:spcAft>
                <a:spcPts val="600"/>
              </a:spcAft>
            </a:pPr>
            <a:fld id="{DF12FE26-693D-4657-8CF4-E1D4E86C9D92}" type="slidenum">
              <a:rPr lang="sv-SE" smtClean="0"/>
              <a:pPr>
                <a:spcAft>
                  <a:spcPts val="600"/>
                </a:spcAft>
              </a:pPr>
              <a:t>5</a:t>
            </a:fld>
            <a:endParaRPr lang="sv-SE" dirty="0"/>
          </a:p>
        </p:txBody>
      </p:sp>
      <p:pic>
        <p:nvPicPr>
          <p:cNvPr id="12" name="Platshållare för bild 11" descr="En bild som visar utomhus, träd, person, personer&#10;&#10;Automatiskt genererad beskrivning">
            <a:extLst>
              <a:ext uri="{FF2B5EF4-FFF2-40B4-BE49-F238E27FC236}">
                <a16:creationId xmlns:a16="http://schemas.microsoft.com/office/drawing/2014/main" id="{F8D1FFA7-56D6-4F1C-825C-FF7382E0E91E}"/>
              </a:ext>
            </a:extLst>
          </p:cNvPr>
          <p:cNvPicPr>
            <a:picLocks noGrp="1" noChangeAspect="1"/>
          </p:cNvPicPr>
          <p:nvPr>
            <p:ph type="pic" sz="quarter" idx="14"/>
          </p:nvPr>
        </p:nvPicPr>
        <p:blipFill rotWithShape="1">
          <a:blip r:embed="rId4">
            <a:extLst>
              <a:ext uri="{28A0092B-C50C-407E-A947-70E740481C1C}">
                <a14:useLocalDpi xmlns:a14="http://schemas.microsoft.com/office/drawing/2010/main" val="0"/>
              </a:ext>
            </a:extLst>
          </a:blip>
          <a:srcRect r="-1" b="18503"/>
          <a:stretch/>
        </p:blipFill>
        <p:spPr>
          <a:xfrm>
            <a:off x="4208400" y="2046287"/>
            <a:ext cx="3776400" cy="4089859"/>
          </a:xfrm>
          <a:noFill/>
        </p:spPr>
      </p:pic>
      <p:pic>
        <p:nvPicPr>
          <p:cNvPr id="28" name="Platshållare för bild 27" descr="En bild som visar träd, utomhus, gräs, person&#10;&#10;Automatiskt genererad beskrivning">
            <a:extLst>
              <a:ext uri="{FF2B5EF4-FFF2-40B4-BE49-F238E27FC236}">
                <a16:creationId xmlns:a16="http://schemas.microsoft.com/office/drawing/2014/main" id="{F3026351-4BB4-4C22-9601-72D7386CEB94}"/>
              </a:ext>
            </a:extLst>
          </p:cNvPr>
          <p:cNvPicPr>
            <a:picLocks noGrp="1" noChangeAspect="1"/>
          </p:cNvPicPr>
          <p:nvPr>
            <p:ph type="pic" sz="quarter" idx="15"/>
          </p:nvPr>
        </p:nvPicPr>
        <p:blipFill rotWithShape="1">
          <a:blip r:embed="rId5">
            <a:extLst>
              <a:ext uri="{28A0092B-C50C-407E-A947-70E740481C1C}">
                <a14:useLocalDpi xmlns:a14="http://schemas.microsoft.com/office/drawing/2010/main" val="0"/>
              </a:ext>
            </a:extLst>
          </a:blip>
          <a:srcRect t="9229" r="-1" b="9228"/>
          <a:stretch/>
        </p:blipFill>
        <p:spPr>
          <a:xfrm>
            <a:off x="226342" y="2045869"/>
            <a:ext cx="3776400" cy="4092130"/>
          </a:xfrm>
          <a:noFill/>
        </p:spPr>
      </p:pic>
    </p:spTree>
    <p:extLst>
      <p:ext uri="{BB962C8B-B14F-4D97-AF65-F5344CB8AC3E}">
        <p14:creationId xmlns:p14="http://schemas.microsoft.com/office/powerpoint/2010/main" val="66694416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 name="Platshållare för bild 38" descr="En bild som visar utomhus, träd, person, stående&#10;&#10;Automatiskt genererad beskrivning">
            <a:extLst>
              <a:ext uri="{FF2B5EF4-FFF2-40B4-BE49-F238E27FC236}">
                <a16:creationId xmlns:a16="http://schemas.microsoft.com/office/drawing/2014/main" id="{2B7B2760-5DEF-4834-AC33-A90A34215DC4}"/>
              </a:ext>
            </a:extLst>
          </p:cNvPr>
          <p:cNvPicPr>
            <a:picLocks noGrp="1" noChangeAspect="1"/>
          </p:cNvPicPr>
          <p:nvPr>
            <p:ph type="pic" sz="quarter" idx="13"/>
          </p:nvPr>
        </p:nvPicPr>
        <p:blipFill rotWithShape="1">
          <a:blip r:embed="rId3">
            <a:extLst>
              <a:ext uri="{28A0092B-C50C-407E-A947-70E740481C1C}">
                <a14:useLocalDpi xmlns:a14="http://schemas.microsoft.com/office/drawing/2010/main" val="0"/>
              </a:ext>
            </a:extLst>
          </a:blip>
          <a:srcRect t="9622" b="21996"/>
          <a:stretch/>
        </p:blipFill>
        <p:spPr>
          <a:xfrm>
            <a:off x="159626" y="4362610"/>
            <a:ext cx="3776400" cy="1936800"/>
          </a:xfrm>
          <a:noFill/>
        </p:spPr>
      </p:pic>
      <p:sp>
        <p:nvSpPr>
          <p:cNvPr id="2" name="Rubrik 1">
            <a:extLst>
              <a:ext uri="{FF2B5EF4-FFF2-40B4-BE49-F238E27FC236}">
                <a16:creationId xmlns:a16="http://schemas.microsoft.com/office/drawing/2014/main" id="{1A95BCAC-1D3A-4773-B6AF-5E8D94B8B754}"/>
              </a:ext>
            </a:extLst>
          </p:cNvPr>
          <p:cNvSpPr>
            <a:spLocks noGrp="1"/>
          </p:cNvSpPr>
          <p:nvPr>
            <p:ph type="title"/>
          </p:nvPr>
        </p:nvSpPr>
        <p:spPr>
          <a:xfrm>
            <a:off x="479640" y="215757"/>
            <a:ext cx="10205484" cy="1849349"/>
          </a:xfrm>
        </p:spPr>
        <p:txBody>
          <a:bodyPr anchor="t">
            <a:normAutofit/>
          </a:bodyPr>
          <a:lstStyle/>
          <a:p>
            <a:r>
              <a:rPr lang="sv-SE" sz="3200" u="sng" dirty="0"/>
              <a:t>Vad lärde vi oss?</a:t>
            </a:r>
            <a:br>
              <a:rPr lang="sv-SE" sz="3200" dirty="0"/>
            </a:br>
            <a:r>
              <a:rPr lang="sv-SE" sz="2400" dirty="0"/>
              <a:t>Att fladdermöss har olika beteenden och miljökrav och väljer olika platser att jaga på. </a:t>
            </a:r>
            <a:br>
              <a:rPr lang="sv-SE" sz="2400" dirty="0"/>
            </a:br>
            <a:r>
              <a:rPr lang="sv-SE" sz="2400" dirty="0"/>
              <a:t>Ätna fjärilar tecken på brunlångöra, som vi såg inne i Penningby slott.</a:t>
            </a:r>
            <a:br>
              <a:rPr lang="sv-SE" sz="2400" dirty="0"/>
            </a:br>
            <a:r>
              <a:rPr lang="sv-SE" sz="2400" dirty="0"/>
              <a:t>Att spela in och tolka olika spektrogram.</a:t>
            </a:r>
          </a:p>
        </p:txBody>
      </p:sp>
      <p:sp>
        <p:nvSpPr>
          <p:cNvPr id="3" name="Platshållare för bildnummer 2">
            <a:extLst>
              <a:ext uri="{FF2B5EF4-FFF2-40B4-BE49-F238E27FC236}">
                <a16:creationId xmlns:a16="http://schemas.microsoft.com/office/drawing/2014/main" id="{54FC2088-DE3A-4DC0-8A66-0CDC85AF2444}"/>
              </a:ext>
            </a:extLst>
          </p:cNvPr>
          <p:cNvSpPr>
            <a:spLocks noGrp="1"/>
          </p:cNvSpPr>
          <p:nvPr>
            <p:ph type="sldNum" sz="quarter" idx="12"/>
          </p:nvPr>
        </p:nvSpPr>
        <p:spPr>
          <a:xfrm>
            <a:off x="479641" y="6356350"/>
            <a:ext cx="448705" cy="365125"/>
          </a:xfrm>
        </p:spPr>
        <p:txBody>
          <a:bodyPr anchor="ctr">
            <a:normAutofit/>
          </a:bodyPr>
          <a:lstStyle/>
          <a:p>
            <a:pPr>
              <a:spcAft>
                <a:spcPts val="600"/>
              </a:spcAft>
            </a:pPr>
            <a:fld id="{DF12FE26-693D-4657-8CF4-E1D4E86C9D92}" type="slidenum">
              <a:rPr lang="sv-SE" smtClean="0"/>
              <a:pPr>
                <a:spcAft>
                  <a:spcPts val="600"/>
                </a:spcAft>
              </a:pPr>
              <a:t>6</a:t>
            </a:fld>
            <a:endParaRPr lang="sv-SE" dirty="0"/>
          </a:p>
        </p:txBody>
      </p:sp>
      <p:pic>
        <p:nvPicPr>
          <p:cNvPr id="31" name="Platshållare för bild 30" descr="En bild som visar himmel, utomhus, träd, sluttning&#10;&#10;Automatiskt genererad beskrivning">
            <a:extLst>
              <a:ext uri="{FF2B5EF4-FFF2-40B4-BE49-F238E27FC236}">
                <a16:creationId xmlns:a16="http://schemas.microsoft.com/office/drawing/2014/main" id="{75542A02-8D29-4DB3-99A1-1AB6C26C496B}"/>
              </a:ext>
            </a:extLst>
          </p:cNvPr>
          <p:cNvPicPr>
            <a:picLocks noGrp="1" noChangeAspect="1"/>
          </p:cNvPicPr>
          <p:nvPr>
            <p:ph type="pic" sz="quarter" idx="14"/>
          </p:nvPr>
        </p:nvPicPr>
        <p:blipFill rotWithShape="1">
          <a:blip r:embed="rId4">
            <a:extLst>
              <a:ext uri="{28A0092B-C50C-407E-A947-70E740481C1C}">
                <a14:useLocalDpi xmlns:a14="http://schemas.microsoft.com/office/drawing/2010/main" val="0"/>
              </a:ext>
            </a:extLst>
          </a:blip>
          <a:srcRect t="31617"/>
          <a:stretch/>
        </p:blipFill>
        <p:spPr>
          <a:xfrm>
            <a:off x="200708" y="2207474"/>
            <a:ext cx="3776400" cy="1936800"/>
          </a:xfrm>
          <a:noFill/>
        </p:spPr>
      </p:pic>
      <p:pic>
        <p:nvPicPr>
          <p:cNvPr id="56" name="Platshållare för innehåll 55" descr="En bild som visar golv, brun, däggdjur, av trä&#10;&#10;Automatiskt genererad beskrivning">
            <a:extLst>
              <a:ext uri="{FF2B5EF4-FFF2-40B4-BE49-F238E27FC236}">
                <a16:creationId xmlns:a16="http://schemas.microsoft.com/office/drawing/2014/main" id="{A29DE001-B6AE-4E22-9F72-98FF9CD208F7}"/>
              </a:ext>
            </a:extLst>
          </p:cNvPr>
          <p:cNvPicPr>
            <a:picLocks noGrp="1" noChangeAspect="1"/>
          </p:cNvPicPr>
          <p:nvPr>
            <p:ph type="pic" sz="quarter" idx="15"/>
          </p:nvPr>
        </p:nvPicPr>
        <p:blipFill rotWithShape="1">
          <a:blip r:embed="rId5">
            <a:extLst>
              <a:ext uri="{28A0092B-C50C-407E-A947-70E740481C1C}">
                <a14:useLocalDpi xmlns:a14="http://schemas.microsoft.com/office/drawing/2010/main" val="0"/>
              </a:ext>
            </a:extLst>
          </a:blip>
          <a:srcRect t="34016" r="2" b="5632"/>
          <a:stretch/>
        </p:blipFill>
        <p:spPr>
          <a:xfrm>
            <a:off x="4180474" y="2207474"/>
            <a:ext cx="3776400" cy="1936800"/>
          </a:xfrm>
          <a:noFill/>
        </p:spPr>
      </p:pic>
      <p:pic>
        <p:nvPicPr>
          <p:cNvPr id="58" name="Bildobjekt 57">
            <a:extLst>
              <a:ext uri="{FF2B5EF4-FFF2-40B4-BE49-F238E27FC236}">
                <a16:creationId xmlns:a16="http://schemas.microsoft.com/office/drawing/2014/main" id="{868EC524-059F-4E7A-A9ED-D9567F1E824E}"/>
              </a:ext>
            </a:extLst>
          </p:cNvPr>
          <p:cNvPicPr>
            <a:picLocks noChangeAspect="1"/>
          </p:cNvPicPr>
          <p:nvPr/>
        </p:nvPicPr>
        <p:blipFill rotWithShape="1">
          <a:blip r:embed="rId6"/>
          <a:srcRect t="2325" r="-4" b="30046"/>
          <a:stretch/>
        </p:blipFill>
        <p:spPr>
          <a:xfrm>
            <a:off x="4180474" y="4361522"/>
            <a:ext cx="3776400" cy="1936800"/>
          </a:xfrm>
          <a:prstGeom prst="rect">
            <a:avLst/>
          </a:prstGeom>
          <a:noFill/>
        </p:spPr>
      </p:pic>
      <p:pic>
        <p:nvPicPr>
          <p:cNvPr id="2050" name="Picture 2">
            <a:extLst>
              <a:ext uri="{FF2B5EF4-FFF2-40B4-BE49-F238E27FC236}">
                <a16:creationId xmlns:a16="http://schemas.microsoft.com/office/drawing/2014/main" id="{2EAEFACE-ADB2-4E4A-BBB3-A861A697938D}"/>
              </a:ext>
            </a:extLst>
          </p:cNvPr>
          <p:cNvPicPr>
            <a:picLocks noGrp="1" noChangeAspect="1" noChangeArrowheads="1"/>
          </p:cNvPicPr>
          <p:nvPr>
            <p:ph type="pic" sz="quarter" idx="17"/>
          </p:nvPr>
        </p:nvPicPr>
        <p:blipFill rotWithShape="1">
          <a:blip r:embed="rId7">
            <a:extLst>
              <a:ext uri="{28A0092B-C50C-407E-A947-70E740481C1C}">
                <a14:useLocalDpi xmlns:a14="http://schemas.microsoft.com/office/drawing/2010/main" val="0"/>
              </a:ext>
            </a:extLst>
          </a:blip>
          <a:srcRect l="14595" r="-3" b="-3"/>
          <a:stretch/>
        </p:blipFill>
        <p:spPr bwMode="auto">
          <a:xfrm>
            <a:off x="8214894" y="2207474"/>
            <a:ext cx="3776401" cy="409012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4466983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ubrik 9">
            <a:extLst>
              <a:ext uri="{FF2B5EF4-FFF2-40B4-BE49-F238E27FC236}">
                <a16:creationId xmlns:a16="http://schemas.microsoft.com/office/drawing/2014/main" id="{47B80E4A-43ED-4CE8-8B10-A2403CA52CA6}"/>
              </a:ext>
            </a:extLst>
          </p:cNvPr>
          <p:cNvSpPr>
            <a:spLocks noGrp="1"/>
          </p:cNvSpPr>
          <p:nvPr>
            <p:ph type="title"/>
          </p:nvPr>
        </p:nvSpPr>
        <p:spPr>
          <a:xfrm>
            <a:off x="478799" y="381600"/>
            <a:ext cx="3592453" cy="5361801"/>
          </a:xfrm>
        </p:spPr>
        <p:txBody>
          <a:bodyPr anchor="t">
            <a:normAutofit/>
          </a:bodyPr>
          <a:lstStyle/>
          <a:p>
            <a:r>
              <a:rPr lang="sv-SE" sz="3600" dirty="0"/>
              <a:t>Resultat från inventeringarna sommaren 2021</a:t>
            </a:r>
          </a:p>
        </p:txBody>
      </p:sp>
      <p:sp>
        <p:nvSpPr>
          <p:cNvPr id="3" name="Platshållare för bildnummer 2">
            <a:extLst>
              <a:ext uri="{FF2B5EF4-FFF2-40B4-BE49-F238E27FC236}">
                <a16:creationId xmlns:a16="http://schemas.microsoft.com/office/drawing/2014/main" id="{5361E395-526C-41A5-A28B-E55DB54F520E}"/>
              </a:ext>
            </a:extLst>
          </p:cNvPr>
          <p:cNvSpPr>
            <a:spLocks noGrp="1"/>
          </p:cNvSpPr>
          <p:nvPr>
            <p:ph type="sldNum" sz="quarter" idx="12"/>
          </p:nvPr>
        </p:nvSpPr>
        <p:spPr>
          <a:xfrm>
            <a:off x="479641" y="6356350"/>
            <a:ext cx="448705" cy="365125"/>
          </a:xfrm>
        </p:spPr>
        <p:txBody>
          <a:bodyPr anchor="ctr">
            <a:normAutofit/>
          </a:bodyPr>
          <a:lstStyle/>
          <a:p>
            <a:pPr>
              <a:spcAft>
                <a:spcPts val="600"/>
              </a:spcAft>
            </a:pPr>
            <a:fld id="{DF12FE26-693D-4657-8CF4-E1D4E86C9D92}" type="slidenum">
              <a:rPr lang="sv-SE" smtClean="0"/>
              <a:pPr>
                <a:spcAft>
                  <a:spcPts val="600"/>
                </a:spcAft>
              </a:pPr>
              <a:t>7</a:t>
            </a:fld>
            <a:endParaRPr lang="sv-SE" dirty="0"/>
          </a:p>
        </p:txBody>
      </p:sp>
      <p:pic>
        <p:nvPicPr>
          <p:cNvPr id="13" name="Bildobjekt 12">
            <a:extLst>
              <a:ext uri="{FF2B5EF4-FFF2-40B4-BE49-F238E27FC236}">
                <a16:creationId xmlns:a16="http://schemas.microsoft.com/office/drawing/2014/main" id="{DDC02ADC-B7C8-42EC-9894-F3A0A2A08A85}"/>
              </a:ext>
            </a:extLst>
          </p:cNvPr>
          <p:cNvPicPr>
            <a:picLocks noChangeAspect="1"/>
          </p:cNvPicPr>
          <p:nvPr/>
        </p:nvPicPr>
        <p:blipFill>
          <a:blip r:embed="rId3"/>
          <a:stretch>
            <a:fillRect/>
          </a:stretch>
        </p:blipFill>
        <p:spPr>
          <a:xfrm>
            <a:off x="4139653" y="610593"/>
            <a:ext cx="7836348" cy="5132808"/>
          </a:xfrm>
          <a:prstGeom prst="rect">
            <a:avLst/>
          </a:prstGeom>
          <a:noFill/>
        </p:spPr>
      </p:pic>
      <p:sp>
        <p:nvSpPr>
          <p:cNvPr id="11" name="Platshållare för text 10">
            <a:extLst>
              <a:ext uri="{FF2B5EF4-FFF2-40B4-BE49-F238E27FC236}">
                <a16:creationId xmlns:a16="http://schemas.microsoft.com/office/drawing/2014/main" id="{A7BE99B5-A2AA-4DF3-85AD-C80794F957EF}"/>
              </a:ext>
            </a:extLst>
          </p:cNvPr>
          <p:cNvSpPr>
            <a:spLocks noGrp="1"/>
          </p:cNvSpPr>
          <p:nvPr>
            <p:ph type="body" sz="quarter" idx="14"/>
          </p:nvPr>
        </p:nvSpPr>
        <p:spPr>
          <a:xfrm>
            <a:off x="478801" y="2321959"/>
            <a:ext cx="3592454" cy="3560439"/>
          </a:xfrm>
        </p:spPr>
        <p:txBody>
          <a:bodyPr>
            <a:normAutofit/>
          </a:bodyPr>
          <a:lstStyle/>
          <a:p>
            <a:pPr marL="0" indent="0">
              <a:buNone/>
            </a:pPr>
            <a:r>
              <a:rPr lang="sv-SE" dirty="0"/>
              <a:t>Totalt 7 olika arter av Sveriges 19, på fyra olika lokaler.</a:t>
            </a:r>
          </a:p>
          <a:p>
            <a:pPr marL="0" indent="0">
              <a:buNone/>
            </a:pPr>
            <a:r>
              <a:rPr lang="sv-SE" dirty="0"/>
              <a:t>Kunde se Brunlångöra inomhus och Vattenfladdermus jaga över vatten på två lokaler</a:t>
            </a:r>
          </a:p>
          <a:p>
            <a:pPr marL="0" indent="0">
              <a:buNone/>
            </a:pPr>
            <a:r>
              <a:rPr lang="sv-SE" dirty="0"/>
              <a:t>Trollpipistrell på tre av fyra lokaler</a:t>
            </a:r>
          </a:p>
          <a:p>
            <a:pPr marL="0" indent="0">
              <a:buNone/>
            </a:pPr>
            <a:endParaRPr lang="sv-SE" dirty="0"/>
          </a:p>
          <a:p>
            <a:pPr marL="0" indent="0">
              <a:buNone/>
            </a:pPr>
            <a:endParaRPr lang="sv-SE" dirty="0"/>
          </a:p>
          <a:p>
            <a:pPr marL="0" indent="0">
              <a:buNone/>
            </a:pPr>
            <a:endParaRPr lang="sv-SE" dirty="0"/>
          </a:p>
        </p:txBody>
      </p:sp>
    </p:spTree>
    <p:extLst>
      <p:ext uri="{BB962C8B-B14F-4D97-AF65-F5344CB8AC3E}">
        <p14:creationId xmlns:p14="http://schemas.microsoft.com/office/powerpoint/2010/main" val="230877912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itle 1">
            <a:extLst>
              <a:ext uri="{FF2B5EF4-FFF2-40B4-BE49-F238E27FC236}">
                <a16:creationId xmlns:a16="http://schemas.microsoft.com/office/drawing/2014/main" id="{A773C618-DACC-D62A-222B-28476B902189}"/>
              </a:ext>
            </a:extLst>
          </p:cNvPr>
          <p:cNvSpPr>
            <a:spLocks noGrp="1"/>
          </p:cNvSpPr>
          <p:nvPr>
            <p:ph type="title"/>
          </p:nvPr>
        </p:nvSpPr>
        <p:spPr>
          <a:xfrm>
            <a:off x="478800" y="381600"/>
            <a:ext cx="7247366" cy="3584225"/>
          </a:xfrm>
        </p:spPr>
        <p:txBody>
          <a:bodyPr/>
          <a:lstStyle/>
          <a:p>
            <a:r>
              <a:rPr lang="en-US" sz="3600" dirty="0"/>
              <a:t>Med sina Examensarbeten har eleverna vid Rodengymnasiet ökat kunskapen om fladdermöss i Roslagen, samt även hjälpt till med att sprida kunskapen vidare till andra.</a:t>
            </a:r>
          </a:p>
        </p:txBody>
      </p:sp>
      <p:sp>
        <p:nvSpPr>
          <p:cNvPr id="3" name="Platshållare för bildnummer 2">
            <a:extLst>
              <a:ext uri="{FF2B5EF4-FFF2-40B4-BE49-F238E27FC236}">
                <a16:creationId xmlns:a16="http://schemas.microsoft.com/office/drawing/2014/main" id="{E73B4145-92B9-4CDE-AF6D-A7A30116D162}"/>
              </a:ext>
            </a:extLst>
          </p:cNvPr>
          <p:cNvSpPr>
            <a:spLocks noGrp="1"/>
          </p:cNvSpPr>
          <p:nvPr>
            <p:ph type="sldNum" sz="quarter" idx="12"/>
          </p:nvPr>
        </p:nvSpPr>
        <p:spPr>
          <a:xfrm>
            <a:off x="479641" y="6356350"/>
            <a:ext cx="448705" cy="365125"/>
          </a:xfrm>
        </p:spPr>
        <p:txBody>
          <a:bodyPr anchor="ctr">
            <a:normAutofit/>
          </a:bodyPr>
          <a:lstStyle/>
          <a:p>
            <a:pPr>
              <a:spcAft>
                <a:spcPts val="600"/>
              </a:spcAft>
            </a:pPr>
            <a:fld id="{DF12FE26-693D-4657-8CF4-E1D4E86C9D92}" type="slidenum">
              <a:rPr lang="sv-SE" smtClean="0"/>
              <a:pPr>
                <a:spcAft>
                  <a:spcPts val="600"/>
                </a:spcAft>
              </a:pPr>
              <a:t>8</a:t>
            </a:fld>
            <a:endParaRPr lang="sv-SE" dirty="0"/>
          </a:p>
        </p:txBody>
      </p:sp>
      <p:pic>
        <p:nvPicPr>
          <p:cNvPr id="7" name="Platshållare för bild 6" descr="En bild som visar gräs, utomhus, himmel, träd&#10;&#10;Automatiskt genererad beskrivning">
            <a:extLst>
              <a:ext uri="{FF2B5EF4-FFF2-40B4-BE49-F238E27FC236}">
                <a16:creationId xmlns:a16="http://schemas.microsoft.com/office/drawing/2014/main" id="{EE732689-44CE-4706-8C9D-FBC5BF7877AE}"/>
              </a:ext>
            </a:extLst>
          </p:cNvPr>
          <p:cNvPicPr>
            <a:picLocks noGrp="1" noChangeAspect="1"/>
          </p:cNvPicPr>
          <p:nvPr>
            <p:ph type="pic" sz="quarter" idx="13"/>
          </p:nvPr>
        </p:nvPicPr>
        <p:blipFill rotWithShape="1">
          <a:blip r:embed="rId3">
            <a:extLst>
              <a:ext uri="{28A0092B-C50C-407E-A947-70E740481C1C}">
                <a14:useLocalDpi xmlns:a14="http://schemas.microsoft.com/office/drawing/2010/main" val="0"/>
              </a:ext>
            </a:extLst>
          </a:blip>
          <a:srcRect l="1885" r="10248"/>
          <a:stretch/>
        </p:blipFill>
        <p:spPr>
          <a:xfrm>
            <a:off x="8060399" y="216000"/>
            <a:ext cx="3915601" cy="5921995"/>
          </a:xfrm>
          <a:noFill/>
        </p:spPr>
      </p:pic>
      <p:sp>
        <p:nvSpPr>
          <p:cNvPr id="20" name="Text Placeholder 4">
            <a:extLst>
              <a:ext uri="{FF2B5EF4-FFF2-40B4-BE49-F238E27FC236}">
                <a16:creationId xmlns:a16="http://schemas.microsoft.com/office/drawing/2014/main" id="{557B3A7F-BC50-A7A1-A156-1FAE7A74F341}"/>
              </a:ext>
            </a:extLst>
          </p:cNvPr>
          <p:cNvSpPr>
            <a:spLocks noGrp="1"/>
          </p:cNvSpPr>
          <p:nvPr>
            <p:ph type="body" sz="quarter" idx="14"/>
          </p:nvPr>
        </p:nvSpPr>
        <p:spPr>
          <a:xfrm>
            <a:off x="351868" y="4197338"/>
            <a:ext cx="7247366" cy="1773053"/>
          </a:xfrm>
        </p:spPr>
        <p:txBody>
          <a:bodyPr/>
          <a:lstStyle/>
          <a:p>
            <a:pPr marL="0" indent="0">
              <a:buNone/>
            </a:pPr>
            <a:r>
              <a:rPr lang="en-US" b="1" dirty="0"/>
              <a:t>  </a:t>
            </a:r>
            <a:r>
              <a:rPr lang="en-US" sz="3200" b="1" dirty="0"/>
              <a:t>TACK!</a:t>
            </a:r>
          </a:p>
        </p:txBody>
      </p:sp>
      <p:pic>
        <p:nvPicPr>
          <p:cNvPr id="9" name="Bildobjekt 8">
            <a:extLst>
              <a:ext uri="{FF2B5EF4-FFF2-40B4-BE49-F238E27FC236}">
                <a16:creationId xmlns:a16="http://schemas.microsoft.com/office/drawing/2014/main" id="{0B7A0151-7E72-48F6-86AC-C7C820DCF9A3}"/>
              </a:ext>
            </a:extLst>
          </p:cNvPr>
          <p:cNvPicPr>
            <a:picLocks noChangeAspect="1"/>
          </p:cNvPicPr>
          <p:nvPr/>
        </p:nvPicPr>
        <p:blipFill>
          <a:blip r:embed="rId4"/>
          <a:stretch>
            <a:fillRect/>
          </a:stretch>
        </p:blipFill>
        <p:spPr>
          <a:xfrm>
            <a:off x="2108880" y="4289805"/>
            <a:ext cx="1352620" cy="1371670"/>
          </a:xfrm>
          <a:prstGeom prst="rect">
            <a:avLst/>
          </a:prstGeom>
        </p:spPr>
      </p:pic>
    </p:spTree>
    <p:extLst>
      <p:ext uri="{BB962C8B-B14F-4D97-AF65-F5344CB8AC3E}">
        <p14:creationId xmlns:p14="http://schemas.microsoft.com/office/powerpoint/2010/main" val="40100163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0">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build="p"/>
    </p:bldLst>
  </p:timing>
</p:sld>
</file>

<file path=ppt/theme/theme1.xml><?xml version="1.0" encoding="utf-8"?>
<a:theme xmlns:a="http://schemas.openxmlformats.org/drawingml/2006/main" name="Norrtälje Grundmall ">
  <a:themeElements>
    <a:clrScheme name="Norrtälje grön">
      <a:dk1>
        <a:sysClr val="windowText" lastClr="000000"/>
      </a:dk1>
      <a:lt1>
        <a:sysClr val="window" lastClr="FFFFFF"/>
      </a:lt1>
      <a:dk2>
        <a:srgbClr val="44546A"/>
      </a:dk2>
      <a:lt2>
        <a:srgbClr val="E7E6E6"/>
      </a:lt2>
      <a:accent1>
        <a:srgbClr val="253151"/>
      </a:accent1>
      <a:accent2>
        <a:srgbClr val="AEBD15"/>
      </a:accent2>
      <a:accent3>
        <a:srgbClr val="789F2E"/>
      </a:accent3>
      <a:accent4>
        <a:srgbClr val="B2DCD6"/>
      </a:accent4>
      <a:accent5>
        <a:srgbClr val="7C8397"/>
      </a:accent5>
      <a:accent6>
        <a:srgbClr val="CDC9D4"/>
      </a:accent6>
      <a:hlink>
        <a:srgbClr val="0563C1"/>
      </a:hlink>
      <a:folHlink>
        <a:srgbClr val="954F72"/>
      </a:folHlink>
    </a:clrScheme>
    <a:fontScheme name="Norrtälj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Norrtälje Grundmall - Norrtäljeblå med ALLA sidlayouter.potx" id="{ADC5FE55-6DAD-44FE-96CE-0F9EB3B56BC7}" vid="{FE6BB9DD-C623-4722-B5B9-986BFD049DC4}"/>
    </a:ext>
  </a:extLst>
</a:theme>
</file>

<file path=ppt/theme/theme2.xml><?xml version="1.0" encoding="utf-8"?>
<a:theme xmlns:a="http://schemas.openxmlformats.org/drawingml/2006/main" name="Norrtälje turkos">
  <a:themeElements>
    <a:clrScheme name="Norrtälje turkos">
      <a:dk1>
        <a:sysClr val="windowText" lastClr="000000"/>
      </a:dk1>
      <a:lt1>
        <a:sysClr val="window" lastClr="FFFFFF"/>
      </a:lt1>
      <a:dk2>
        <a:srgbClr val="44546A"/>
      </a:dk2>
      <a:lt2>
        <a:srgbClr val="E7E6E6"/>
      </a:lt2>
      <a:accent1>
        <a:srgbClr val="253151"/>
      </a:accent1>
      <a:accent2>
        <a:srgbClr val="58B0B7"/>
      </a:accent2>
      <a:accent3>
        <a:srgbClr val="388585"/>
      </a:accent3>
      <a:accent4>
        <a:srgbClr val="D2C5E2"/>
      </a:accent4>
      <a:accent5>
        <a:srgbClr val="7C8397"/>
      </a:accent5>
      <a:accent6>
        <a:srgbClr val="CDC9D4"/>
      </a:accent6>
      <a:hlink>
        <a:srgbClr val="0563C1"/>
      </a:hlink>
      <a:folHlink>
        <a:srgbClr val="954F72"/>
      </a:folHlink>
    </a:clrScheme>
    <a:fontScheme name="Norrtälj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Norrtälje Grundmall - Norrtäljeblå med ALLA sidlayouter.potx" id="{ADC5FE55-6DAD-44FE-96CE-0F9EB3B56BC7}" vid="{67DB1319-78CA-42FE-8189-301CE616A764}"/>
    </a:ext>
  </a:extLst>
</a:theme>
</file>

<file path=ppt/theme/theme3.xml><?xml version="1.0" encoding="utf-8"?>
<a:theme xmlns:a="http://schemas.openxmlformats.org/drawingml/2006/main" name="Norrtälje lila">
  <a:themeElements>
    <a:clrScheme name="Norrtälje lila">
      <a:dk1>
        <a:sysClr val="windowText" lastClr="000000"/>
      </a:dk1>
      <a:lt1>
        <a:sysClr val="window" lastClr="FFFFFF"/>
      </a:lt1>
      <a:dk2>
        <a:srgbClr val="44546A"/>
      </a:dk2>
      <a:lt2>
        <a:srgbClr val="E7E6E6"/>
      </a:lt2>
      <a:accent1>
        <a:srgbClr val="253151"/>
      </a:accent1>
      <a:accent2>
        <a:srgbClr val="C57EAE"/>
      </a:accent2>
      <a:accent3>
        <a:srgbClr val="904896"/>
      </a:accent3>
      <a:accent4>
        <a:srgbClr val="F5B3BD"/>
      </a:accent4>
      <a:accent5>
        <a:srgbClr val="7C8397"/>
      </a:accent5>
      <a:accent6>
        <a:srgbClr val="CDC9D4"/>
      </a:accent6>
      <a:hlink>
        <a:srgbClr val="0563C1"/>
      </a:hlink>
      <a:folHlink>
        <a:srgbClr val="954F72"/>
      </a:folHlink>
    </a:clrScheme>
    <a:fontScheme name="Norrtälj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Norrtälje Grundmall - Norrtäljeblå med ALLA sidlayouter.potx" id="{ADC5FE55-6DAD-44FE-96CE-0F9EB3B56BC7}" vid="{2701C021-FDB5-4FA9-A062-59324537B622}"/>
    </a:ext>
  </a:extLst>
</a:theme>
</file>

<file path=ppt/theme/theme4.xml><?xml version="1.0" encoding="utf-8"?>
<a:theme xmlns:a="http://schemas.openxmlformats.org/drawingml/2006/main" name="Norrtälje röd">
  <a:themeElements>
    <a:clrScheme name="Norrtälje röd">
      <a:dk1>
        <a:sysClr val="windowText" lastClr="000000"/>
      </a:dk1>
      <a:lt1>
        <a:sysClr val="window" lastClr="FFFFFF"/>
      </a:lt1>
      <a:dk2>
        <a:srgbClr val="44546A"/>
      </a:dk2>
      <a:lt2>
        <a:srgbClr val="E7E6E6"/>
      </a:lt2>
      <a:accent1>
        <a:srgbClr val="253151"/>
      </a:accent1>
      <a:accent2>
        <a:srgbClr val="E24F36"/>
      </a:accent2>
      <a:accent3>
        <a:srgbClr val="C51A1B"/>
      </a:accent3>
      <a:accent4>
        <a:srgbClr val="FAC07E"/>
      </a:accent4>
      <a:accent5>
        <a:srgbClr val="7C8397"/>
      </a:accent5>
      <a:accent6>
        <a:srgbClr val="CDC9D4"/>
      </a:accent6>
      <a:hlink>
        <a:srgbClr val="0563C1"/>
      </a:hlink>
      <a:folHlink>
        <a:srgbClr val="954F72"/>
      </a:folHlink>
    </a:clrScheme>
    <a:fontScheme name="Norrtälj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Norrtälje Grundmall - Norrtäljeblå med ALLA sidlayouter.potx" id="{ADC5FE55-6DAD-44FE-96CE-0F9EB3B56BC7}" vid="{83414FF0-204B-46D5-9EE7-631E67DF1554}"/>
    </a:ext>
  </a:extLst>
</a:theme>
</file>

<file path=ppt/theme/theme5.xml><?xml version="1.0" encoding="utf-8"?>
<a:theme xmlns:a="http://schemas.openxmlformats.org/drawingml/2006/main" name="Norrtälje orange">
  <a:themeElements>
    <a:clrScheme name="Norrtälje orange">
      <a:dk1>
        <a:sysClr val="windowText" lastClr="000000"/>
      </a:dk1>
      <a:lt1>
        <a:sysClr val="window" lastClr="FFFFFF"/>
      </a:lt1>
      <a:dk2>
        <a:srgbClr val="44546A"/>
      </a:dk2>
      <a:lt2>
        <a:srgbClr val="E7E6E6"/>
      </a:lt2>
      <a:accent1>
        <a:srgbClr val="253151"/>
      </a:accent1>
      <a:accent2>
        <a:srgbClr val="F07E26"/>
      </a:accent2>
      <a:accent3>
        <a:srgbClr val="C45F19"/>
      </a:accent3>
      <a:accent4>
        <a:srgbClr val="FFEC8D"/>
      </a:accent4>
      <a:accent5>
        <a:srgbClr val="7C8397"/>
      </a:accent5>
      <a:accent6>
        <a:srgbClr val="CDC9D4"/>
      </a:accent6>
      <a:hlink>
        <a:srgbClr val="0563C1"/>
      </a:hlink>
      <a:folHlink>
        <a:srgbClr val="954F72"/>
      </a:folHlink>
    </a:clrScheme>
    <a:fontScheme name="Norrtälj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Norrtälje Grundmall - Norrtäljeblå med ALLA sidlayouter.potx" id="{ADC5FE55-6DAD-44FE-96CE-0F9EB3B56BC7}" vid="{2A9008CB-0289-4C2C-9F6C-9188A4D0FC2E}"/>
    </a:ext>
  </a:extLst>
</a:theme>
</file>

<file path=ppt/theme/theme6.xml><?xml version="1.0" encoding="utf-8"?>
<a:theme xmlns:a="http://schemas.openxmlformats.org/drawingml/2006/main" name="Norrtälje gul">
  <a:themeElements>
    <a:clrScheme name="Norrtälje gul">
      <a:dk1>
        <a:sysClr val="windowText" lastClr="000000"/>
      </a:dk1>
      <a:lt1>
        <a:sysClr val="window" lastClr="FFFFFF"/>
      </a:lt1>
      <a:dk2>
        <a:srgbClr val="44546A"/>
      </a:dk2>
      <a:lt2>
        <a:srgbClr val="E7E6E6"/>
      </a:lt2>
      <a:accent1>
        <a:srgbClr val="253151"/>
      </a:accent1>
      <a:accent2>
        <a:srgbClr val="F2B700"/>
      </a:accent2>
      <a:accent3>
        <a:srgbClr val="CBA20E"/>
      </a:accent3>
      <a:accent4>
        <a:srgbClr val="CEE2B0"/>
      </a:accent4>
      <a:accent5>
        <a:srgbClr val="7C8397"/>
      </a:accent5>
      <a:accent6>
        <a:srgbClr val="CDC9D4"/>
      </a:accent6>
      <a:hlink>
        <a:srgbClr val="0563C1"/>
      </a:hlink>
      <a:folHlink>
        <a:srgbClr val="954F72"/>
      </a:folHlink>
    </a:clrScheme>
    <a:fontScheme name="Norrtälj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Norrtälje Grundmall - Norrtäljeblå med ALLA sidlayouter.potx" id="{ADC5FE55-6DAD-44FE-96CE-0F9EB3B56BC7}" vid="{719EF265-A685-4E47-B584-6AFE888372FF}"/>
    </a:ext>
  </a:extLst>
</a:theme>
</file>

<file path=ppt/theme/theme7.xml><?xml version="1.0" encoding="utf-8"?>
<a:theme xmlns:a="http://schemas.openxmlformats.org/drawingml/2006/main" name="Norrtälje blå">
  <a:themeElements>
    <a:clrScheme name="Norrtälje blå">
      <a:dk1>
        <a:sysClr val="windowText" lastClr="000000"/>
      </a:dk1>
      <a:lt1>
        <a:sysClr val="window" lastClr="FFFFFF"/>
      </a:lt1>
      <a:dk2>
        <a:srgbClr val="44546A"/>
      </a:dk2>
      <a:lt2>
        <a:srgbClr val="E7E6E6"/>
      </a:lt2>
      <a:accent1>
        <a:srgbClr val="253151"/>
      </a:accent1>
      <a:accent2>
        <a:srgbClr val="AEBD15"/>
      </a:accent2>
      <a:accent3>
        <a:srgbClr val="58B0B7"/>
      </a:accent3>
      <a:accent4>
        <a:srgbClr val="C57EAE"/>
      </a:accent4>
      <a:accent5>
        <a:srgbClr val="E24F36"/>
      </a:accent5>
      <a:accent6>
        <a:srgbClr val="F2B700"/>
      </a:accent6>
      <a:hlink>
        <a:srgbClr val="0563C1"/>
      </a:hlink>
      <a:folHlink>
        <a:srgbClr val="954F72"/>
      </a:folHlink>
    </a:clrScheme>
    <a:fontScheme name="Norrtälj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Norrtälje Grundmall - Norrtäljeblå med ALLA sidlayouter.potx" id="{ADC5FE55-6DAD-44FE-96CE-0F9EB3B56BC7}" vid="{ACC8C3A9-DABD-41BB-9A76-7F5A11F01034}"/>
    </a:ext>
  </a:extLst>
</a:theme>
</file>

<file path=ppt/theme/theme8.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blank</Template>
  <TotalTime>27240</TotalTime>
  <Words>425</Words>
  <Application>Microsoft Office PowerPoint</Application>
  <PresentationFormat>Bredbild</PresentationFormat>
  <Paragraphs>48</Paragraphs>
  <Slides>8</Slides>
  <Notes>7</Notes>
  <HiddenSlides>0</HiddenSlides>
  <MMClips>0</MMClips>
  <ScaleCrop>false</ScaleCrop>
  <HeadingPairs>
    <vt:vector size="6" baseType="variant">
      <vt:variant>
        <vt:lpstr>Använt teckensnitt</vt:lpstr>
      </vt:variant>
      <vt:variant>
        <vt:i4>2</vt:i4>
      </vt:variant>
      <vt:variant>
        <vt:lpstr>Tema</vt:lpstr>
      </vt:variant>
      <vt:variant>
        <vt:i4>7</vt:i4>
      </vt:variant>
      <vt:variant>
        <vt:lpstr>Bildrubriker</vt:lpstr>
      </vt:variant>
      <vt:variant>
        <vt:i4>8</vt:i4>
      </vt:variant>
    </vt:vector>
  </HeadingPairs>
  <TitlesOfParts>
    <vt:vector size="17" baseType="lpstr">
      <vt:lpstr>Arial</vt:lpstr>
      <vt:lpstr>Calibri</vt:lpstr>
      <vt:lpstr>Norrtälje Grundmall </vt:lpstr>
      <vt:lpstr>Norrtälje turkos</vt:lpstr>
      <vt:lpstr>Norrtälje lila</vt:lpstr>
      <vt:lpstr>Norrtälje röd</vt:lpstr>
      <vt:lpstr>Norrtälje orange</vt:lpstr>
      <vt:lpstr>Norrtälje gul</vt:lpstr>
      <vt:lpstr>Norrtälje blå</vt:lpstr>
      <vt:lpstr>Fladdermöss i Roslagen</vt:lpstr>
      <vt:lpstr>Gymnasiearbete  Naturvetenskapsprogrammet</vt:lpstr>
      <vt:lpstr>Sommaren 2021 och 2022, </vt:lpstr>
      <vt:lpstr>Varierande miljöer, ofta äldre kulturmarker i närhet av lövskog och vatten </vt:lpstr>
      <vt:lpstr>Inventeringsmetoder Manuell inventering i området med detektorer  kopplade till elevernas mobiltelefoner.  Autobox sattes upp på fyra av de åtta lokalerna</vt:lpstr>
      <vt:lpstr>Vad lärde vi oss? Att fladdermöss har olika beteenden och miljökrav och väljer olika platser att jaga på.  Ätna fjärilar tecken på brunlångöra, som vi såg inne i Penningby slott. Att spela in och tolka olika spektrogram.</vt:lpstr>
      <vt:lpstr>Resultat från inventeringarna sommaren 2021</vt:lpstr>
      <vt:lpstr>Med sina Examensarbeten har eleverna vid Rodengymnasiet ökat kunskapen om fladdermöss i Roslagen, samt även hjälpt till med att sprida kunskapen vidare till andra.</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Fladdermöss i Roslagen</dc:title>
  <dc:subject>Grundmall</dc:subject>
  <dc:creator>Kristina Ottander</dc:creator>
  <cp:lastModifiedBy>Kristina Ottander</cp:lastModifiedBy>
  <cp:revision>2</cp:revision>
  <dcterms:created xsi:type="dcterms:W3CDTF">2022-10-22T08:20:47Z</dcterms:created>
  <dcterms:modified xsi:type="dcterms:W3CDTF">2022-11-10T12:48:44Z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28d6304a-1c2b-429b-a6dd-ad4974a9fab1_Enabled">
    <vt:lpwstr>true</vt:lpwstr>
  </property>
  <property fmtid="{D5CDD505-2E9C-101B-9397-08002B2CF9AE}" pid="3" name="MSIP_Label_28d6304a-1c2b-429b-a6dd-ad4974a9fab1_SetDate">
    <vt:lpwstr>2022-10-22T08:20:47Z</vt:lpwstr>
  </property>
  <property fmtid="{D5CDD505-2E9C-101B-9397-08002B2CF9AE}" pid="4" name="MSIP_Label_28d6304a-1c2b-429b-a6dd-ad4974a9fab1_Method">
    <vt:lpwstr>Standard</vt:lpwstr>
  </property>
  <property fmtid="{D5CDD505-2E9C-101B-9397-08002B2CF9AE}" pid="5" name="MSIP_Label_28d6304a-1c2b-429b-a6dd-ad4974a9fab1_Name">
    <vt:lpwstr>Öppen</vt:lpwstr>
  </property>
  <property fmtid="{D5CDD505-2E9C-101B-9397-08002B2CF9AE}" pid="6" name="MSIP_Label_28d6304a-1c2b-429b-a6dd-ad4974a9fab1_SiteId">
    <vt:lpwstr>31b3021d-00ad-4df1-b2ee-3eca7c4987ed</vt:lpwstr>
  </property>
  <property fmtid="{D5CDD505-2E9C-101B-9397-08002B2CF9AE}" pid="7" name="MSIP_Label_28d6304a-1c2b-429b-a6dd-ad4974a9fab1_ActionId">
    <vt:lpwstr>ff9df791-9e34-4795-9e45-d67845fa5135</vt:lpwstr>
  </property>
  <property fmtid="{D5CDD505-2E9C-101B-9397-08002B2CF9AE}" pid="8" name="MSIP_Label_28d6304a-1c2b-429b-a6dd-ad4974a9fab1_ContentBits">
    <vt:lpwstr>0</vt:lpwstr>
  </property>
</Properties>
</file>