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ktorsson Stefan" initials="VS" lastIdx="1" clrIdx="0">
    <p:extLst>
      <p:ext uri="{19B8F6BF-5375-455C-9EA6-DF929625EA0E}">
        <p15:presenceInfo xmlns:p15="http://schemas.microsoft.com/office/powerpoint/2012/main" userId="Viktorsson Stef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79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643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77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753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064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532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935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283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513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2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076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9224-2F91-44B0-A577-295FCB4D4B4B}" type="datetimeFigureOut">
              <a:rPr lang="sv-SE" smtClean="0"/>
              <a:t>2022-10-19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7D2A8-B881-458C-853E-BA65E9213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60170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94CEE99E-D839-EF2F-B6FF-D44D9B252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                  Upprop om fler guider!</a:t>
            </a:r>
          </a:p>
        </p:txBody>
      </p:sp>
      <p:pic>
        <p:nvPicPr>
          <p:cNvPr id="6" name="Platshållare för bild 5">
            <a:extLst>
              <a:ext uri="{FF2B5EF4-FFF2-40B4-BE49-F238E27FC236}">
                <a16:creationId xmlns:a16="http://schemas.microsoft.com/office/drawing/2014/main" id="{9C903303-D9F0-D0D3-F537-144786C686CF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6" r="7826"/>
          <a:stretch>
            <a:fillRect/>
          </a:stretch>
        </p:blipFill>
        <p:spPr>
          <a:xfrm>
            <a:off x="2931367" y="1775958"/>
            <a:ext cx="6172200" cy="4873625"/>
          </a:xfrm>
        </p:spPr>
      </p:pic>
    </p:spTree>
    <p:extLst>
      <p:ext uri="{BB962C8B-B14F-4D97-AF65-F5344CB8AC3E}">
        <p14:creationId xmlns:p14="http://schemas.microsoft.com/office/powerpoint/2010/main" val="189473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2">
            <a:extLst>
              <a:ext uri="{FF2B5EF4-FFF2-40B4-BE49-F238E27FC236}">
                <a16:creationId xmlns:a16="http://schemas.microsoft.com/office/drawing/2014/main" id="{62660085-85FE-D3A0-D527-48A94056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C005D94B-6ED2-ADC4-E865-ACE1756396B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711AD127-C392-A8F7-B0E9-315C9FDD7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51121E4-FBA5-9E63-4E7D-F244AC325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212" y="0"/>
            <a:ext cx="5660572" cy="7007290"/>
          </a:xfrm>
          <a:prstGeom prst="rect">
            <a:avLst/>
          </a:prstGeom>
        </p:spPr>
      </p:pic>
      <p:sp>
        <p:nvSpPr>
          <p:cNvPr id="18" name="textruta 17">
            <a:extLst>
              <a:ext uri="{FF2B5EF4-FFF2-40B4-BE49-F238E27FC236}">
                <a16:creationId xmlns:a16="http://schemas.microsoft.com/office/drawing/2014/main" id="{043EC9F8-5B98-DFAD-E3E4-19366AA0B1CA}"/>
              </a:ext>
            </a:extLst>
          </p:cNvPr>
          <p:cNvSpPr txBox="1"/>
          <p:nvPr/>
        </p:nvSpPr>
        <p:spPr>
          <a:xfrm>
            <a:off x="3082212" y="1194356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4000" dirty="0"/>
              <a:t>  Vi behöver fler guider</a:t>
            </a:r>
          </a:p>
        </p:txBody>
      </p:sp>
    </p:spTree>
    <p:extLst>
      <p:ext uri="{BB962C8B-B14F-4D97-AF65-F5344CB8AC3E}">
        <p14:creationId xmlns:p14="http://schemas.microsoft.com/office/powerpoint/2010/main" val="3341306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990BEBE4-DBE8-0BFF-7A1F-F7B8E142B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Platshållare för bild 5">
            <a:extLst>
              <a:ext uri="{FF2B5EF4-FFF2-40B4-BE49-F238E27FC236}">
                <a16:creationId xmlns:a16="http://schemas.microsoft.com/office/drawing/2014/main" id="{28E0DE7D-66FE-6B77-9921-4188111D555B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r="7785"/>
          <a:stretch>
            <a:fillRect/>
          </a:stretch>
        </p:blipFill>
        <p:spPr>
          <a:xfrm>
            <a:off x="2512656" y="824236"/>
            <a:ext cx="6886769" cy="5500688"/>
          </a:xfrm>
        </p:spPr>
      </p:pic>
    </p:spTree>
    <p:extLst>
      <p:ext uri="{BB962C8B-B14F-4D97-AF65-F5344CB8AC3E}">
        <p14:creationId xmlns:p14="http://schemas.microsoft.com/office/powerpoint/2010/main" val="166921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11</Words>
  <Application>Microsoft Office PowerPoint</Application>
  <PresentationFormat>Bredbild</PresentationFormat>
  <Paragraphs>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                 Upprop om fler guider!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Viktorsson Stefan</dc:creator>
  <cp:lastModifiedBy>Viktorsson Stefan</cp:lastModifiedBy>
  <cp:revision>2</cp:revision>
  <dcterms:created xsi:type="dcterms:W3CDTF">2022-10-19T10:04:10Z</dcterms:created>
  <dcterms:modified xsi:type="dcterms:W3CDTF">2022-10-19T10:21:35Z</dcterms:modified>
</cp:coreProperties>
</file>